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8"/>
  </p:notesMasterIdLst>
  <p:sldIdLst>
    <p:sldId id="438" r:id="rId2"/>
    <p:sldId id="533" r:id="rId3"/>
    <p:sldId id="257" r:id="rId4"/>
    <p:sldId id="259" r:id="rId5"/>
    <p:sldId id="260" r:id="rId6"/>
    <p:sldId id="261" r:id="rId7"/>
    <p:sldId id="331" r:id="rId8"/>
    <p:sldId id="431" r:id="rId9"/>
    <p:sldId id="264" r:id="rId10"/>
    <p:sldId id="265" r:id="rId11"/>
    <p:sldId id="432" r:id="rId12"/>
    <p:sldId id="267" r:id="rId13"/>
    <p:sldId id="343" r:id="rId14"/>
    <p:sldId id="344" r:id="rId15"/>
    <p:sldId id="332" r:id="rId16"/>
    <p:sldId id="268" r:id="rId17"/>
    <p:sldId id="412" r:id="rId18"/>
    <p:sldId id="334" r:id="rId19"/>
    <p:sldId id="335" r:id="rId20"/>
    <p:sldId id="271" r:id="rId21"/>
    <p:sldId id="433" r:id="rId22"/>
    <p:sldId id="434" r:id="rId23"/>
    <p:sldId id="435" r:id="rId24"/>
    <p:sldId id="419" r:id="rId25"/>
    <p:sldId id="420" r:id="rId26"/>
    <p:sldId id="336" r:id="rId27"/>
    <p:sldId id="277" r:id="rId28"/>
    <p:sldId id="278" r:id="rId29"/>
    <p:sldId id="281" r:id="rId30"/>
    <p:sldId id="337" r:id="rId31"/>
    <p:sldId id="338" r:id="rId32"/>
    <p:sldId id="306" r:id="rId33"/>
    <p:sldId id="339" r:id="rId34"/>
    <p:sldId id="340" r:id="rId35"/>
    <p:sldId id="282" r:id="rId36"/>
    <p:sldId id="283" r:id="rId37"/>
    <p:sldId id="413" r:id="rId38"/>
    <p:sldId id="414" r:id="rId39"/>
    <p:sldId id="415" r:id="rId40"/>
    <p:sldId id="416" r:id="rId41"/>
    <p:sldId id="276" r:id="rId42"/>
    <p:sldId id="291" r:id="rId43"/>
    <p:sldId id="292" r:id="rId44"/>
    <p:sldId id="284" r:id="rId45"/>
    <p:sldId id="285" r:id="rId46"/>
    <p:sldId id="286" r:id="rId47"/>
    <p:sldId id="417" r:id="rId48"/>
    <p:sldId id="418" r:id="rId49"/>
    <p:sldId id="346" r:id="rId50"/>
    <p:sldId id="324" r:id="rId51"/>
    <p:sldId id="325" r:id="rId52"/>
    <p:sldId id="439" r:id="rId53"/>
    <p:sldId id="327" r:id="rId54"/>
    <p:sldId id="328" r:id="rId55"/>
    <p:sldId id="341" r:id="rId56"/>
    <p:sldId id="347" r:id="rId57"/>
    <p:sldId id="421" r:id="rId58"/>
    <p:sldId id="422" r:id="rId59"/>
    <p:sldId id="423" r:id="rId60"/>
    <p:sldId id="424" r:id="rId61"/>
    <p:sldId id="425" r:id="rId62"/>
    <p:sldId id="426" r:id="rId63"/>
    <p:sldId id="427" r:id="rId64"/>
    <p:sldId id="428" r:id="rId65"/>
    <p:sldId id="295" r:id="rId66"/>
    <p:sldId id="296" r:id="rId67"/>
    <p:sldId id="297" r:id="rId68"/>
    <p:sldId id="298" r:id="rId69"/>
    <p:sldId id="299" r:id="rId70"/>
    <p:sldId id="300" r:id="rId71"/>
    <p:sldId id="301" r:id="rId72"/>
    <p:sldId id="302" r:id="rId73"/>
    <p:sldId id="303" r:id="rId74"/>
    <p:sldId id="304" r:id="rId75"/>
    <p:sldId id="305" r:id="rId76"/>
    <p:sldId id="308" r:id="rId77"/>
    <p:sldId id="309" r:id="rId78"/>
    <p:sldId id="429" r:id="rId79"/>
    <p:sldId id="430" r:id="rId80"/>
    <p:sldId id="436" r:id="rId81"/>
    <p:sldId id="437" r:id="rId82"/>
    <p:sldId id="311" r:id="rId83"/>
    <p:sldId id="312" r:id="rId84"/>
    <p:sldId id="313" r:id="rId85"/>
    <p:sldId id="314" r:id="rId86"/>
    <p:sldId id="315" r:id="rId87"/>
    <p:sldId id="317" r:id="rId88"/>
    <p:sldId id="318" r:id="rId89"/>
    <p:sldId id="319" r:id="rId90"/>
    <p:sldId id="322" r:id="rId91"/>
    <p:sldId id="348" r:id="rId92"/>
    <p:sldId id="349" r:id="rId93"/>
    <p:sldId id="350" r:id="rId94"/>
    <p:sldId id="532" r:id="rId95"/>
    <p:sldId id="531" r:id="rId96"/>
    <p:sldId id="320"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4"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AFBC398-A592-42AC-8F70-EE9382E792EC}"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en-US"/>
        </a:p>
      </dgm:t>
    </dgm:pt>
    <dgm:pt modelId="{D775E767-D0E7-485B-8AD2-F29B18DC29B1}">
      <dgm:prSet phldrT="[Text]">
        <dgm:style>
          <a:lnRef idx="2">
            <a:schemeClr val="accent3"/>
          </a:lnRef>
          <a:fillRef idx="1">
            <a:schemeClr val="lt1"/>
          </a:fillRef>
          <a:effectRef idx="0">
            <a:schemeClr val="accent3"/>
          </a:effectRef>
          <a:fontRef idx="minor">
            <a:schemeClr val="dk1"/>
          </a:fontRef>
        </dgm:style>
      </dgm:prSet>
      <dgm:spPr/>
      <dgm:t>
        <a:bodyPr/>
        <a:lstStyle/>
        <a:p>
          <a:r>
            <a:rPr lang="id-ID" dirty="0" smtClean="0"/>
            <a:t>L’</a:t>
          </a:r>
          <a:r>
            <a:rPr lang="en-US" dirty="0" smtClean="0"/>
            <a:t>Introduction de </a:t>
          </a:r>
          <a:r>
            <a:rPr lang="en-US" dirty="0" err="1" smtClean="0"/>
            <a:t>l’alphabet</a:t>
          </a:r>
          <a:r>
            <a:rPr lang="en-US" dirty="0" smtClean="0"/>
            <a:t> </a:t>
          </a:r>
          <a:r>
            <a:rPr lang="en-US" dirty="0" err="1" smtClean="0"/>
            <a:t>français</a:t>
          </a:r>
          <a:endParaRPr lang="en-US" dirty="0" smtClean="0"/>
        </a:p>
      </dgm:t>
    </dgm:pt>
    <dgm:pt modelId="{8489A0B1-F63D-403E-AF6F-2BE621A3D56A}" type="parTrans" cxnId="{4E026A61-E3E0-4731-AA68-DC07F7A614B3}">
      <dgm:prSet/>
      <dgm:spPr/>
      <dgm:t>
        <a:bodyPr/>
        <a:lstStyle/>
        <a:p>
          <a:endParaRPr lang="en-US"/>
        </a:p>
      </dgm:t>
    </dgm:pt>
    <dgm:pt modelId="{33183590-B70B-4873-9C84-5D8B34F8124C}" type="sibTrans" cxnId="{4E026A61-E3E0-4731-AA68-DC07F7A614B3}">
      <dgm:prSet/>
      <dgm:spPr/>
      <dgm:t>
        <a:bodyPr/>
        <a:lstStyle/>
        <a:p>
          <a:endParaRPr lang="en-US"/>
        </a:p>
      </dgm:t>
    </dgm:pt>
    <dgm:pt modelId="{464B5DE1-0AEE-4155-B3E8-EAFF02FF5475}">
      <dgm:prSet phldrT="[Text]">
        <dgm:style>
          <a:lnRef idx="2">
            <a:schemeClr val="accent2"/>
          </a:lnRef>
          <a:fillRef idx="1">
            <a:schemeClr val="lt1"/>
          </a:fillRef>
          <a:effectRef idx="0">
            <a:schemeClr val="accent2"/>
          </a:effectRef>
          <a:fontRef idx="minor">
            <a:schemeClr val="dk1"/>
          </a:fontRef>
        </dgm:style>
      </dgm:prSet>
      <dgm:spPr/>
      <dgm:t>
        <a:bodyPr/>
        <a:lstStyle/>
        <a:p>
          <a:r>
            <a:rPr lang="id-ID" dirty="0" smtClean="0"/>
            <a:t>L’</a:t>
          </a:r>
          <a:r>
            <a:rPr lang="en-US" dirty="0" smtClean="0"/>
            <a:t>Introduction du sons </a:t>
          </a:r>
          <a:endParaRPr lang="en-US" dirty="0"/>
        </a:p>
      </dgm:t>
    </dgm:pt>
    <dgm:pt modelId="{7010575B-B1B7-449B-B10F-E96F2B7BE34B}" type="parTrans" cxnId="{8A66099B-7792-4EF8-8A42-FC69BFFFB7FB}">
      <dgm:prSet/>
      <dgm:spPr/>
      <dgm:t>
        <a:bodyPr/>
        <a:lstStyle/>
        <a:p>
          <a:endParaRPr lang="en-US"/>
        </a:p>
      </dgm:t>
    </dgm:pt>
    <dgm:pt modelId="{16E44957-9DA3-42D3-A190-D2D408BD83A3}" type="sibTrans" cxnId="{8A66099B-7792-4EF8-8A42-FC69BFFFB7FB}">
      <dgm:prSet/>
      <dgm:spPr/>
      <dgm:t>
        <a:bodyPr/>
        <a:lstStyle/>
        <a:p>
          <a:endParaRPr lang="en-US"/>
        </a:p>
      </dgm:t>
    </dgm:pt>
    <dgm:pt modelId="{688C4630-6A8E-48A9-9CD3-0F40D1589961}" type="pres">
      <dgm:prSet presAssocID="{FAFBC398-A592-42AC-8F70-EE9382E792EC}" presName="linear" presStyleCnt="0">
        <dgm:presLayoutVars>
          <dgm:dir/>
          <dgm:animLvl val="lvl"/>
          <dgm:resizeHandles val="exact"/>
        </dgm:presLayoutVars>
      </dgm:prSet>
      <dgm:spPr/>
      <dgm:t>
        <a:bodyPr/>
        <a:lstStyle/>
        <a:p>
          <a:endParaRPr lang="en-US"/>
        </a:p>
      </dgm:t>
    </dgm:pt>
    <dgm:pt modelId="{0D20D478-5F8A-4AA2-95DC-65612D692131}" type="pres">
      <dgm:prSet presAssocID="{D775E767-D0E7-485B-8AD2-F29B18DC29B1}" presName="parentLin" presStyleCnt="0"/>
      <dgm:spPr/>
    </dgm:pt>
    <dgm:pt modelId="{680324F1-353F-4956-9734-6D9E03819870}" type="pres">
      <dgm:prSet presAssocID="{D775E767-D0E7-485B-8AD2-F29B18DC29B1}" presName="parentLeftMargin" presStyleLbl="node1" presStyleIdx="0" presStyleCnt="2"/>
      <dgm:spPr/>
      <dgm:t>
        <a:bodyPr/>
        <a:lstStyle/>
        <a:p>
          <a:endParaRPr lang="en-US"/>
        </a:p>
      </dgm:t>
    </dgm:pt>
    <dgm:pt modelId="{28429E90-DB86-4CB6-BBCB-9EE307D4E201}" type="pres">
      <dgm:prSet presAssocID="{D775E767-D0E7-485B-8AD2-F29B18DC29B1}" presName="parentText" presStyleLbl="node1" presStyleIdx="0" presStyleCnt="2">
        <dgm:presLayoutVars>
          <dgm:chMax val="0"/>
          <dgm:bulletEnabled val="1"/>
        </dgm:presLayoutVars>
      </dgm:prSet>
      <dgm:spPr/>
      <dgm:t>
        <a:bodyPr/>
        <a:lstStyle/>
        <a:p>
          <a:endParaRPr lang="en-US"/>
        </a:p>
      </dgm:t>
    </dgm:pt>
    <dgm:pt modelId="{3A1F5FA1-21AC-4BAE-97F3-7448B04DE59C}" type="pres">
      <dgm:prSet presAssocID="{D775E767-D0E7-485B-8AD2-F29B18DC29B1}" presName="negativeSpace" presStyleCnt="0"/>
      <dgm:spPr/>
    </dgm:pt>
    <dgm:pt modelId="{109C673F-F903-4369-962A-591D54EE8A1A}" type="pres">
      <dgm:prSet presAssocID="{D775E767-D0E7-485B-8AD2-F29B18DC29B1}" presName="childText" presStyleLbl="conFgAcc1" presStyleIdx="0" presStyleCnt="2">
        <dgm:presLayoutVars>
          <dgm:bulletEnabled val="1"/>
        </dgm:presLayoutVars>
      </dgm:prSet>
      <dgm:spPr/>
    </dgm:pt>
    <dgm:pt modelId="{1E4D428A-336D-4CB1-9357-5C6559DFD62F}" type="pres">
      <dgm:prSet presAssocID="{33183590-B70B-4873-9C84-5D8B34F8124C}" presName="spaceBetweenRectangles" presStyleCnt="0"/>
      <dgm:spPr/>
    </dgm:pt>
    <dgm:pt modelId="{AD860D74-772E-417C-BFD6-62F17EFDA75B}" type="pres">
      <dgm:prSet presAssocID="{464B5DE1-0AEE-4155-B3E8-EAFF02FF5475}" presName="parentLin" presStyleCnt="0"/>
      <dgm:spPr/>
    </dgm:pt>
    <dgm:pt modelId="{938797DC-8650-4693-9191-91F31D3ABED1}" type="pres">
      <dgm:prSet presAssocID="{464B5DE1-0AEE-4155-B3E8-EAFF02FF5475}" presName="parentLeftMargin" presStyleLbl="node1" presStyleIdx="0" presStyleCnt="2"/>
      <dgm:spPr/>
      <dgm:t>
        <a:bodyPr/>
        <a:lstStyle/>
        <a:p>
          <a:endParaRPr lang="en-US"/>
        </a:p>
      </dgm:t>
    </dgm:pt>
    <dgm:pt modelId="{6C280A68-E665-4157-BF95-77D3848491D4}" type="pres">
      <dgm:prSet presAssocID="{464B5DE1-0AEE-4155-B3E8-EAFF02FF5475}" presName="parentText" presStyleLbl="node1" presStyleIdx="1" presStyleCnt="2">
        <dgm:presLayoutVars>
          <dgm:chMax val="0"/>
          <dgm:bulletEnabled val="1"/>
        </dgm:presLayoutVars>
      </dgm:prSet>
      <dgm:spPr/>
      <dgm:t>
        <a:bodyPr/>
        <a:lstStyle/>
        <a:p>
          <a:endParaRPr lang="en-US"/>
        </a:p>
      </dgm:t>
    </dgm:pt>
    <dgm:pt modelId="{F02789A1-6E9E-41BD-B606-52C3E70A853E}" type="pres">
      <dgm:prSet presAssocID="{464B5DE1-0AEE-4155-B3E8-EAFF02FF5475}" presName="negativeSpace" presStyleCnt="0"/>
      <dgm:spPr/>
    </dgm:pt>
    <dgm:pt modelId="{25B4EC36-579E-481E-82C7-3A416E5C592A}" type="pres">
      <dgm:prSet presAssocID="{464B5DE1-0AEE-4155-B3E8-EAFF02FF5475}" presName="childText" presStyleLbl="conFgAcc1" presStyleIdx="1" presStyleCnt="2">
        <dgm:presLayoutVars>
          <dgm:bulletEnabled val="1"/>
        </dgm:presLayoutVars>
      </dgm:prSet>
      <dgm:spPr/>
    </dgm:pt>
  </dgm:ptLst>
  <dgm:cxnLst>
    <dgm:cxn modelId="{4E026A61-E3E0-4731-AA68-DC07F7A614B3}" srcId="{FAFBC398-A592-42AC-8F70-EE9382E792EC}" destId="{D775E767-D0E7-485B-8AD2-F29B18DC29B1}" srcOrd="0" destOrd="0" parTransId="{8489A0B1-F63D-403E-AF6F-2BE621A3D56A}" sibTransId="{33183590-B70B-4873-9C84-5D8B34F8124C}"/>
    <dgm:cxn modelId="{8A66099B-7792-4EF8-8A42-FC69BFFFB7FB}" srcId="{FAFBC398-A592-42AC-8F70-EE9382E792EC}" destId="{464B5DE1-0AEE-4155-B3E8-EAFF02FF5475}" srcOrd="1" destOrd="0" parTransId="{7010575B-B1B7-449B-B10F-E96F2B7BE34B}" sibTransId="{16E44957-9DA3-42D3-A190-D2D408BD83A3}"/>
    <dgm:cxn modelId="{471CCF0B-9C9C-4EF3-A969-DA24AE0DE905}" type="presOf" srcId="{464B5DE1-0AEE-4155-B3E8-EAFF02FF5475}" destId="{938797DC-8650-4693-9191-91F31D3ABED1}" srcOrd="0" destOrd="0" presId="urn:microsoft.com/office/officeart/2005/8/layout/list1#1"/>
    <dgm:cxn modelId="{CB05016E-C34B-49BB-98F4-47E7BDB8E1EB}" type="presOf" srcId="{D775E767-D0E7-485B-8AD2-F29B18DC29B1}" destId="{28429E90-DB86-4CB6-BBCB-9EE307D4E201}" srcOrd="1" destOrd="0" presId="urn:microsoft.com/office/officeart/2005/8/layout/list1#1"/>
    <dgm:cxn modelId="{D496D8A3-3EB1-48A9-8132-7D8D078A750A}" type="presOf" srcId="{464B5DE1-0AEE-4155-B3E8-EAFF02FF5475}" destId="{6C280A68-E665-4157-BF95-77D3848491D4}" srcOrd="1" destOrd="0" presId="urn:microsoft.com/office/officeart/2005/8/layout/list1#1"/>
    <dgm:cxn modelId="{760CF4EE-E10F-4299-990C-917379626902}" type="presOf" srcId="{FAFBC398-A592-42AC-8F70-EE9382E792EC}" destId="{688C4630-6A8E-48A9-9CD3-0F40D1589961}" srcOrd="0" destOrd="0" presId="urn:microsoft.com/office/officeart/2005/8/layout/list1#1"/>
    <dgm:cxn modelId="{4A8CD2AC-6B9D-404E-92D4-093F30765BDC}" type="presOf" srcId="{D775E767-D0E7-485B-8AD2-F29B18DC29B1}" destId="{680324F1-353F-4956-9734-6D9E03819870}" srcOrd="0" destOrd="0" presId="urn:microsoft.com/office/officeart/2005/8/layout/list1#1"/>
    <dgm:cxn modelId="{02822ADA-5039-404F-90CC-13193A0B3100}" type="presParOf" srcId="{688C4630-6A8E-48A9-9CD3-0F40D1589961}" destId="{0D20D478-5F8A-4AA2-95DC-65612D692131}" srcOrd="0" destOrd="0" presId="urn:microsoft.com/office/officeart/2005/8/layout/list1#1"/>
    <dgm:cxn modelId="{D708E31A-AB11-4F1A-8592-06C5D524BD8E}" type="presParOf" srcId="{0D20D478-5F8A-4AA2-95DC-65612D692131}" destId="{680324F1-353F-4956-9734-6D9E03819870}" srcOrd="0" destOrd="0" presId="urn:microsoft.com/office/officeart/2005/8/layout/list1#1"/>
    <dgm:cxn modelId="{701AF6EA-E639-486F-92B6-F959BF7D0DF6}" type="presParOf" srcId="{0D20D478-5F8A-4AA2-95DC-65612D692131}" destId="{28429E90-DB86-4CB6-BBCB-9EE307D4E201}" srcOrd="1" destOrd="0" presId="urn:microsoft.com/office/officeart/2005/8/layout/list1#1"/>
    <dgm:cxn modelId="{88D100C1-9F4C-4CF2-B282-80541B28487E}" type="presParOf" srcId="{688C4630-6A8E-48A9-9CD3-0F40D1589961}" destId="{3A1F5FA1-21AC-4BAE-97F3-7448B04DE59C}" srcOrd="1" destOrd="0" presId="urn:microsoft.com/office/officeart/2005/8/layout/list1#1"/>
    <dgm:cxn modelId="{5F0AFA27-7C26-4444-95E9-8B7CE78B16FD}" type="presParOf" srcId="{688C4630-6A8E-48A9-9CD3-0F40D1589961}" destId="{109C673F-F903-4369-962A-591D54EE8A1A}" srcOrd="2" destOrd="0" presId="urn:microsoft.com/office/officeart/2005/8/layout/list1#1"/>
    <dgm:cxn modelId="{4276FEEC-F804-4467-8644-43151372902B}" type="presParOf" srcId="{688C4630-6A8E-48A9-9CD3-0F40D1589961}" destId="{1E4D428A-336D-4CB1-9357-5C6559DFD62F}" srcOrd="3" destOrd="0" presId="urn:microsoft.com/office/officeart/2005/8/layout/list1#1"/>
    <dgm:cxn modelId="{FA334903-EF11-4514-8DE6-CF8CBEB12D75}" type="presParOf" srcId="{688C4630-6A8E-48A9-9CD3-0F40D1589961}" destId="{AD860D74-772E-417C-BFD6-62F17EFDA75B}" srcOrd="4" destOrd="0" presId="urn:microsoft.com/office/officeart/2005/8/layout/list1#1"/>
    <dgm:cxn modelId="{B23A8AD8-F046-4BBC-B416-8C7FAAA7F6D3}" type="presParOf" srcId="{AD860D74-772E-417C-BFD6-62F17EFDA75B}" destId="{938797DC-8650-4693-9191-91F31D3ABED1}" srcOrd="0" destOrd="0" presId="urn:microsoft.com/office/officeart/2005/8/layout/list1#1"/>
    <dgm:cxn modelId="{FBA2D4A5-347B-49DB-A3E3-364A8DED7082}" type="presParOf" srcId="{AD860D74-772E-417C-BFD6-62F17EFDA75B}" destId="{6C280A68-E665-4157-BF95-77D3848491D4}" srcOrd="1" destOrd="0" presId="urn:microsoft.com/office/officeart/2005/8/layout/list1#1"/>
    <dgm:cxn modelId="{BAAB73A8-C82E-4900-A671-68B40194F562}" type="presParOf" srcId="{688C4630-6A8E-48A9-9CD3-0F40D1589961}" destId="{F02789A1-6E9E-41BD-B606-52C3E70A853E}" srcOrd="5" destOrd="0" presId="urn:microsoft.com/office/officeart/2005/8/layout/list1#1"/>
    <dgm:cxn modelId="{D13C14C5-F47C-40E4-9426-91536BA700D9}" type="presParOf" srcId="{688C4630-6A8E-48A9-9CD3-0F40D1589961}" destId="{25B4EC36-579E-481E-82C7-3A416E5C592A}" srcOrd="6"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9FF37A-AB3D-4649-B737-61380BB402AD}" type="doc">
      <dgm:prSet loTypeId="urn:microsoft.com/office/officeart/2005/8/layout/list1#2" loCatId="list" qsTypeId="urn:microsoft.com/office/officeart/2005/8/quickstyle/simple1#2" qsCatId="simple" csTypeId="urn:microsoft.com/office/officeart/2005/8/colors/colorful1#1" csCatId="colorful" phldr="1"/>
      <dgm:spPr/>
      <dgm:t>
        <a:bodyPr/>
        <a:lstStyle/>
        <a:p>
          <a:endParaRPr lang="en-US"/>
        </a:p>
      </dgm:t>
    </dgm:pt>
    <dgm:pt modelId="{14CDED53-EC99-4F00-991B-8FD6FF279152}">
      <dgm:prSet phldrT="[Text]"/>
      <dgm:spPr/>
      <dgm:t>
        <a:bodyPr/>
        <a:lstStyle/>
        <a:p>
          <a:r>
            <a:rPr lang="id-ID" dirty="0" smtClean="0"/>
            <a:t>Salutation</a:t>
          </a:r>
          <a:endParaRPr lang="en-US" dirty="0"/>
        </a:p>
      </dgm:t>
    </dgm:pt>
    <dgm:pt modelId="{E91BAE02-D7E3-4A39-B125-A5B89C355DF5}" type="parTrans" cxnId="{974660BF-A131-4B52-8E77-6C56D3F195F5}">
      <dgm:prSet/>
      <dgm:spPr/>
      <dgm:t>
        <a:bodyPr/>
        <a:lstStyle/>
        <a:p>
          <a:endParaRPr lang="en-US"/>
        </a:p>
      </dgm:t>
    </dgm:pt>
    <dgm:pt modelId="{9A5D82AE-303D-4081-86AB-BA97FA215142}" type="sibTrans" cxnId="{974660BF-A131-4B52-8E77-6C56D3F195F5}">
      <dgm:prSet/>
      <dgm:spPr/>
      <dgm:t>
        <a:bodyPr/>
        <a:lstStyle/>
        <a:p>
          <a:endParaRPr lang="en-US"/>
        </a:p>
      </dgm:t>
    </dgm:pt>
    <dgm:pt modelId="{417AC30C-C79D-4031-B815-C8095CF11ABF}">
      <dgm:prSet phldrT="[Text]"/>
      <dgm:spPr/>
      <dgm:t>
        <a:bodyPr/>
        <a:lstStyle/>
        <a:p>
          <a:r>
            <a:rPr lang="id-ID" dirty="0" smtClean="0"/>
            <a:t>Se pr</a:t>
          </a:r>
          <a:r>
            <a:rPr lang="id-ID" dirty="0" smtClean="0">
              <a:latin typeface="Calibri" panose="020F0502020204030204"/>
              <a:cs typeface="Calibri" panose="020F0502020204030204"/>
            </a:rPr>
            <a:t>èsenter</a:t>
          </a:r>
          <a:endParaRPr lang="en-US" dirty="0"/>
        </a:p>
      </dgm:t>
    </dgm:pt>
    <dgm:pt modelId="{DDB4D5EF-0639-4C3D-96C0-1C759FE49614}" type="parTrans" cxnId="{BE231B7B-67B9-4D6B-B77A-DA6B5611CDBD}">
      <dgm:prSet/>
      <dgm:spPr/>
      <dgm:t>
        <a:bodyPr/>
        <a:lstStyle/>
        <a:p>
          <a:endParaRPr lang="en-US"/>
        </a:p>
      </dgm:t>
    </dgm:pt>
    <dgm:pt modelId="{01EC2ACD-43F8-4FD5-9394-F1BCDA4918E1}" type="sibTrans" cxnId="{BE231B7B-67B9-4D6B-B77A-DA6B5611CDBD}">
      <dgm:prSet/>
      <dgm:spPr/>
      <dgm:t>
        <a:bodyPr/>
        <a:lstStyle/>
        <a:p>
          <a:endParaRPr lang="en-US"/>
        </a:p>
      </dgm:t>
    </dgm:pt>
    <dgm:pt modelId="{DFCE93D0-45FB-434C-88E0-C7F8FF3AFEBF}">
      <dgm:prSet phldrT="[Text]"/>
      <dgm:spPr/>
      <dgm:t>
        <a:bodyPr/>
        <a:lstStyle/>
        <a:p>
          <a:r>
            <a:rPr lang="id-ID" dirty="0" smtClean="0"/>
            <a:t>Souhaiter le bienvenue</a:t>
          </a:r>
          <a:endParaRPr lang="en-US" dirty="0"/>
        </a:p>
      </dgm:t>
    </dgm:pt>
    <dgm:pt modelId="{0E8F9498-C30C-4202-A318-7624F2FDF45C}" type="parTrans" cxnId="{C1D1F9B1-E9B2-4FF5-9187-68D18228BE04}">
      <dgm:prSet/>
      <dgm:spPr/>
      <dgm:t>
        <a:bodyPr/>
        <a:lstStyle/>
        <a:p>
          <a:endParaRPr lang="en-US"/>
        </a:p>
      </dgm:t>
    </dgm:pt>
    <dgm:pt modelId="{00CD110D-F105-4FC3-A1EE-5D0ACA139739}" type="sibTrans" cxnId="{C1D1F9B1-E9B2-4FF5-9187-68D18228BE04}">
      <dgm:prSet/>
      <dgm:spPr/>
      <dgm:t>
        <a:bodyPr/>
        <a:lstStyle/>
        <a:p>
          <a:endParaRPr lang="en-US"/>
        </a:p>
      </dgm:t>
    </dgm:pt>
    <dgm:pt modelId="{DEB871DD-0766-4753-AF41-1047D3492243}" type="pres">
      <dgm:prSet presAssocID="{B39FF37A-AB3D-4649-B737-61380BB402AD}" presName="linear" presStyleCnt="0">
        <dgm:presLayoutVars>
          <dgm:dir/>
          <dgm:animLvl val="lvl"/>
          <dgm:resizeHandles val="exact"/>
        </dgm:presLayoutVars>
      </dgm:prSet>
      <dgm:spPr/>
      <dgm:t>
        <a:bodyPr/>
        <a:lstStyle/>
        <a:p>
          <a:endParaRPr lang="en-US"/>
        </a:p>
      </dgm:t>
    </dgm:pt>
    <dgm:pt modelId="{FEB6F2F1-01D9-4920-8ABD-FF336A05F1CA}" type="pres">
      <dgm:prSet presAssocID="{14CDED53-EC99-4F00-991B-8FD6FF279152}" presName="parentLin" presStyleCnt="0"/>
      <dgm:spPr/>
    </dgm:pt>
    <dgm:pt modelId="{463164A2-776B-4F16-B914-2230BE5F1C8A}" type="pres">
      <dgm:prSet presAssocID="{14CDED53-EC99-4F00-991B-8FD6FF279152}" presName="parentLeftMargin" presStyleLbl="node1" presStyleIdx="0" presStyleCnt="3"/>
      <dgm:spPr/>
      <dgm:t>
        <a:bodyPr/>
        <a:lstStyle/>
        <a:p>
          <a:endParaRPr lang="en-US"/>
        </a:p>
      </dgm:t>
    </dgm:pt>
    <dgm:pt modelId="{4A514646-A5D2-4635-9717-002DE45286DC}" type="pres">
      <dgm:prSet presAssocID="{14CDED53-EC99-4F00-991B-8FD6FF279152}" presName="parentText" presStyleLbl="node1" presStyleIdx="0" presStyleCnt="3">
        <dgm:presLayoutVars>
          <dgm:chMax val="0"/>
          <dgm:bulletEnabled val="1"/>
        </dgm:presLayoutVars>
      </dgm:prSet>
      <dgm:spPr/>
      <dgm:t>
        <a:bodyPr/>
        <a:lstStyle/>
        <a:p>
          <a:endParaRPr lang="en-US"/>
        </a:p>
      </dgm:t>
    </dgm:pt>
    <dgm:pt modelId="{772B1193-2E9D-464E-966B-AB67A17B0DDA}" type="pres">
      <dgm:prSet presAssocID="{14CDED53-EC99-4F00-991B-8FD6FF279152}" presName="negativeSpace" presStyleCnt="0"/>
      <dgm:spPr/>
    </dgm:pt>
    <dgm:pt modelId="{42E8977F-B379-4D6A-988B-0272C60434A1}" type="pres">
      <dgm:prSet presAssocID="{14CDED53-EC99-4F00-991B-8FD6FF279152}" presName="childText" presStyleLbl="conFgAcc1" presStyleIdx="0" presStyleCnt="3">
        <dgm:presLayoutVars>
          <dgm:bulletEnabled val="1"/>
        </dgm:presLayoutVars>
      </dgm:prSet>
      <dgm:spPr/>
    </dgm:pt>
    <dgm:pt modelId="{4FE07DA9-ADFC-43C7-BA23-937D0DECEC66}" type="pres">
      <dgm:prSet presAssocID="{9A5D82AE-303D-4081-86AB-BA97FA215142}" presName="spaceBetweenRectangles" presStyleCnt="0"/>
      <dgm:spPr/>
    </dgm:pt>
    <dgm:pt modelId="{9F723CED-0A1E-4C86-B9FB-4778589544AD}" type="pres">
      <dgm:prSet presAssocID="{417AC30C-C79D-4031-B815-C8095CF11ABF}" presName="parentLin" presStyleCnt="0"/>
      <dgm:spPr/>
    </dgm:pt>
    <dgm:pt modelId="{49AEF176-59A3-4E6B-BAFB-D65FBEDAA7CC}" type="pres">
      <dgm:prSet presAssocID="{417AC30C-C79D-4031-B815-C8095CF11ABF}" presName="parentLeftMargin" presStyleLbl="node1" presStyleIdx="0" presStyleCnt="3"/>
      <dgm:spPr/>
      <dgm:t>
        <a:bodyPr/>
        <a:lstStyle/>
        <a:p>
          <a:endParaRPr lang="en-US"/>
        </a:p>
      </dgm:t>
    </dgm:pt>
    <dgm:pt modelId="{E9670493-C634-42DF-A816-437F829281CD}" type="pres">
      <dgm:prSet presAssocID="{417AC30C-C79D-4031-B815-C8095CF11ABF}" presName="parentText" presStyleLbl="node1" presStyleIdx="1" presStyleCnt="3">
        <dgm:presLayoutVars>
          <dgm:chMax val="0"/>
          <dgm:bulletEnabled val="1"/>
        </dgm:presLayoutVars>
      </dgm:prSet>
      <dgm:spPr/>
      <dgm:t>
        <a:bodyPr/>
        <a:lstStyle/>
        <a:p>
          <a:endParaRPr lang="en-US"/>
        </a:p>
      </dgm:t>
    </dgm:pt>
    <dgm:pt modelId="{A1BE8516-523B-4B93-9F90-7C71F80D4020}" type="pres">
      <dgm:prSet presAssocID="{417AC30C-C79D-4031-B815-C8095CF11ABF}" presName="negativeSpace" presStyleCnt="0"/>
      <dgm:spPr/>
    </dgm:pt>
    <dgm:pt modelId="{910C7580-DDAE-4790-87B6-E4FB6E68C93A}" type="pres">
      <dgm:prSet presAssocID="{417AC30C-C79D-4031-B815-C8095CF11ABF}" presName="childText" presStyleLbl="conFgAcc1" presStyleIdx="1" presStyleCnt="3">
        <dgm:presLayoutVars>
          <dgm:bulletEnabled val="1"/>
        </dgm:presLayoutVars>
      </dgm:prSet>
      <dgm:spPr/>
    </dgm:pt>
    <dgm:pt modelId="{CB71EAA8-F1D1-499C-BAF4-BAA9B01DEC30}" type="pres">
      <dgm:prSet presAssocID="{01EC2ACD-43F8-4FD5-9394-F1BCDA4918E1}" presName="spaceBetweenRectangles" presStyleCnt="0"/>
      <dgm:spPr/>
    </dgm:pt>
    <dgm:pt modelId="{4214B844-4C7A-465C-9976-8D0364D5EF6C}" type="pres">
      <dgm:prSet presAssocID="{DFCE93D0-45FB-434C-88E0-C7F8FF3AFEBF}" presName="parentLin" presStyleCnt="0"/>
      <dgm:spPr/>
    </dgm:pt>
    <dgm:pt modelId="{D609FCA0-BF6D-40AC-A6ED-5ACB5848656F}" type="pres">
      <dgm:prSet presAssocID="{DFCE93D0-45FB-434C-88E0-C7F8FF3AFEBF}" presName="parentLeftMargin" presStyleLbl="node1" presStyleIdx="1" presStyleCnt="3"/>
      <dgm:spPr/>
      <dgm:t>
        <a:bodyPr/>
        <a:lstStyle/>
        <a:p>
          <a:endParaRPr lang="en-US"/>
        </a:p>
      </dgm:t>
    </dgm:pt>
    <dgm:pt modelId="{54DDC19D-A753-4008-B7DF-C938ABFE91FE}" type="pres">
      <dgm:prSet presAssocID="{DFCE93D0-45FB-434C-88E0-C7F8FF3AFEBF}" presName="parentText" presStyleLbl="node1" presStyleIdx="2" presStyleCnt="3">
        <dgm:presLayoutVars>
          <dgm:chMax val="0"/>
          <dgm:bulletEnabled val="1"/>
        </dgm:presLayoutVars>
      </dgm:prSet>
      <dgm:spPr/>
      <dgm:t>
        <a:bodyPr/>
        <a:lstStyle/>
        <a:p>
          <a:endParaRPr lang="en-US"/>
        </a:p>
      </dgm:t>
    </dgm:pt>
    <dgm:pt modelId="{21F3A6A3-3754-4528-A062-791A6F53E3C8}" type="pres">
      <dgm:prSet presAssocID="{DFCE93D0-45FB-434C-88E0-C7F8FF3AFEBF}" presName="negativeSpace" presStyleCnt="0"/>
      <dgm:spPr/>
    </dgm:pt>
    <dgm:pt modelId="{C531DCD2-D2C9-4F5E-B902-2E000BC41EFB}" type="pres">
      <dgm:prSet presAssocID="{DFCE93D0-45FB-434C-88E0-C7F8FF3AFEBF}" presName="childText" presStyleLbl="conFgAcc1" presStyleIdx="2" presStyleCnt="3">
        <dgm:presLayoutVars>
          <dgm:bulletEnabled val="1"/>
        </dgm:presLayoutVars>
      </dgm:prSet>
      <dgm:spPr/>
    </dgm:pt>
  </dgm:ptLst>
  <dgm:cxnLst>
    <dgm:cxn modelId="{C1D1F9B1-E9B2-4FF5-9187-68D18228BE04}" srcId="{B39FF37A-AB3D-4649-B737-61380BB402AD}" destId="{DFCE93D0-45FB-434C-88E0-C7F8FF3AFEBF}" srcOrd="2" destOrd="0" parTransId="{0E8F9498-C30C-4202-A318-7624F2FDF45C}" sibTransId="{00CD110D-F105-4FC3-A1EE-5D0ACA139739}"/>
    <dgm:cxn modelId="{17A61905-548E-4E7B-8457-6111E2EF9674}" type="presOf" srcId="{14CDED53-EC99-4F00-991B-8FD6FF279152}" destId="{4A514646-A5D2-4635-9717-002DE45286DC}" srcOrd="1" destOrd="0" presId="urn:microsoft.com/office/officeart/2005/8/layout/list1#2"/>
    <dgm:cxn modelId="{7410E7D8-BCCE-4231-BD8C-00C4C8BF16F0}" type="presOf" srcId="{B39FF37A-AB3D-4649-B737-61380BB402AD}" destId="{DEB871DD-0766-4753-AF41-1047D3492243}" srcOrd="0" destOrd="0" presId="urn:microsoft.com/office/officeart/2005/8/layout/list1#2"/>
    <dgm:cxn modelId="{CACC19DE-572C-43B3-958D-A8AD7E03195E}" type="presOf" srcId="{14CDED53-EC99-4F00-991B-8FD6FF279152}" destId="{463164A2-776B-4F16-B914-2230BE5F1C8A}" srcOrd="0" destOrd="0" presId="urn:microsoft.com/office/officeart/2005/8/layout/list1#2"/>
    <dgm:cxn modelId="{974660BF-A131-4B52-8E77-6C56D3F195F5}" srcId="{B39FF37A-AB3D-4649-B737-61380BB402AD}" destId="{14CDED53-EC99-4F00-991B-8FD6FF279152}" srcOrd="0" destOrd="0" parTransId="{E91BAE02-D7E3-4A39-B125-A5B89C355DF5}" sibTransId="{9A5D82AE-303D-4081-86AB-BA97FA215142}"/>
    <dgm:cxn modelId="{951DB804-7648-423E-B7B2-DFBF00255C54}" type="presOf" srcId="{417AC30C-C79D-4031-B815-C8095CF11ABF}" destId="{E9670493-C634-42DF-A816-437F829281CD}" srcOrd="1" destOrd="0" presId="urn:microsoft.com/office/officeart/2005/8/layout/list1#2"/>
    <dgm:cxn modelId="{BE231B7B-67B9-4D6B-B77A-DA6B5611CDBD}" srcId="{B39FF37A-AB3D-4649-B737-61380BB402AD}" destId="{417AC30C-C79D-4031-B815-C8095CF11ABF}" srcOrd="1" destOrd="0" parTransId="{DDB4D5EF-0639-4C3D-96C0-1C759FE49614}" sibTransId="{01EC2ACD-43F8-4FD5-9394-F1BCDA4918E1}"/>
    <dgm:cxn modelId="{314772E8-2CB9-4D3B-98A6-CE095347F6DE}" type="presOf" srcId="{DFCE93D0-45FB-434C-88E0-C7F8FF3AFEBF}" destId="{D609FCA0-BF6D-40AC-A6ED-5ACB5848656F}" srcOrd="0" destOrd="0" presId="urn:microsoft.com/office/officeart/2005/8/layout/list1#2"/>
    <dgm:cxn modelId="{0FE9FB99-8C8B-4A10-AA9C-70AC2ED22924}" type="presOf" srcId="{417AC30C-C79D-4031-B815-C8095CF11ABF}" destId="{49AEF176-59A3-4E6B-BAFB-D65FBEDAA7CC}" srcOrd="0" destOrd="0" presId="urn:microsoft.com/office/officeart/2005/8/layout/list1#2"/>
    <dgm:cxn modelId="{F9BF31CF-7842-40D7-B1E3-B81DA67CDDEE}" type="presOf" srcId="{DFCE93D0-45FB-434C-88E0-C7F8FF3AFEBF}" destId="{54DDC19D-A753-4008-B7DF-C938ABFE91FE}" srcOrd="1" destOrd="0" presId="urn:microsoft.com/office/officeart/2005/8/layout/list1#2"/>
    <dgm:cxn modelId="{4FE0105A-6C0D-4BD6-A9AF-C5F826E68D00}" type="presParOf" srcId="{DEB871DD-0766-4753-AF41-1047D3492243}" destId="{FEB6F2F1-01D9-4920-8ABD-FF336A05F1CA}" srcOrd="0" destOrd="0" presId="urn:microsoft.com/office/officeart/2005/8/layout/list1#2"/>
    <dgm:cxn modelId="{931DBB9D-8624-4BFD-ACDB-CCF922A848EC}" type="presParOf" srcId="{FEB6F2F1-01D9-4920-8ABD-FF336A05F1CA}" destId="{463164A2-776B-4F16-B914-2230BE5F1C8A}" srcOrd="0" destOrd="0" presId="urn:microsoft.com/office/officeart/2005/8/layout/list1#2"/>
    <dgm:cxn modelId="{82B66A55-B3F9-4101-AB29-C128F94D74E4}" type="presParOf" srcId="{FEB6F2F1-01D9-4920-8ABD-FF336A05F1CA}" destId="{4A514646-A5D2-4635-9717-002DE45286DC}" srcOrd="1" destOrd="0" presId="urn:microsoft.com/office/officeart/2005/8/layout/list1#2"/>
    <dgm:cxn modelId="{2709D46D-566A-4558-AEA7-906951277061}" type="presParOf" srcId="{DEB871DD-0766-4753-AF41-1047D3492243}" destId="{772B1193-2E9D-464E-966B-AB67A17B0DDA}" srcOrd="1" destOrd="0" presId="urn:microsoft.com/office/officeart/2005/8/layout/list1#2"/>
    <dgm:cxn modelId="{F85A72D8-9F1A-404F-AD09-FF654D5FA147}" type="presParOf" srcId="{DEB871DD-0766-4753-AF41-1047D3492243}" destId="{42E8977F-B379-4D6A-988B-0272C60434A1}" srcOrd="2" destOrd="0" presId="urn:microsoft.com/office/officeart/2005/8/layout/list1#2"/>
    <dgm:cxn modelId="{6759123E-97CD-4405-9C0B-D5F7F1383A11}" type="presParOf" srcId="{DEB871DD-0766-4753-AF41-1047D3492243}" destId="{4FE07DA9-ADFC-43C7-BA23-937D0DECEC66}" srcOrd="3" destOrd="0" presId="urn:microsoft.com/office/officeart/2005/8/layout/list1#2"/>
    <dgm:cxn modelId="{5A0AD5C8-8A28-4451-BA4E-82171BDBE277}" type="presParOf" srcId="{DEB871DD-0766-4753-AF41-1047D3492243}" destId="{9F723CED-0A1E-4C86-B9FB-4778589544AD}" srcOrd="4" destOrd="0" presId="urn:microsoft.com/office/officeart/2005/8/layout/list1#2"/>
    <dgm:cxn modelId="{C448454D-6032-47A2-AE6F-2F9A844044B1}" type="presParOf" srcId="{9F723CED-0A1E-4C86-B9FB-4778589544AD}" destId="{49AEF176-59A3-4E6B-BAFB-D65FBEDAA7CC}" srcOrd="0" destOrd="0" presId="urn:microsoft.com/office/officeart/2005/8/layout/list1#2"/>
    <dgm:cxn modelId="{FF61FFF7-F58D-46FA-81DE-BB7A188F4831}" type="presParOf" srcId="{9F723CED-0A1E-4C86-B9FB-4778589544AD}" destId="{E9670493-C634-42DF-A816-437F829281CD}" srcOrd="1" destOrd="0" presId="urn:microsoft.com/office/officeart/2005/8/layout/list1#2"/>
    <dgm:cxn modelId="{278DD8DF-83EE-4EE4-BFDC-D866512302BC}" type="presParOf" srcId="{DEB871DD-0766-4753-AF41-1047D3492243}" destId="{A1BE8516-523B-4B93-9F90-7C71F80D4020}" srcOrd="5" destOrd="0" presId="urn:microsoft.com/office/officeart/2005/8/layout/list1#2"/>
    <dgm:cxn modelId="{301DFC58-42CA-4CFC-85F2-BD93D11EA22C}" type="presParOf" srcId="{DEB871DD-0766-4753-AF41-1047D3492243}" destId="{910C7580-DDAE-4790-87B6-E4FB6E68C93A}" srcOrd="6" destOrd="0" presId="urn:microsoft.com/office/officeart/2005/8/layout/list1#2"/>
    <dgm:cxn modelId="{262C6AE5-57CB-49EA-B7D3-AE107731A409}" type="presParOf" srcId="{DEB871DD-0766-4753-AF41-1047D3492243}" destId="{CB71EAA8-F1D1-499C-BAF4-BAA9B01DEC30}" srcOrd="7" destOrd="0" presId="urn:microsoft.com/office/officeart/2005/8/layout/list1#2"/>
    <dgm:cxn modelId="{0EDA5CE3-FE58-4F39-AF18-AEA5F1063372}" type="presParOf" srcId="{DEB871DD-0766-4753-AF41-1047D3492243}" destId="{4214B844-4C7A-465C-9976-8D0364D5EF6C}" srcOrd="8" destOrd="0" presId="urn:microsoft.com/office/officeart/2005/8/layout/list1#2"/>
    <dgm:cxn modelId="{194900F9-AB50-44C4-B4F9-2D8BC7024097}" type="presParOf" srcId="{4214B844-4C7A-465C-9976-8D0364D5EF6C}" destId="{D609FCA0-BF6D-40AC-A6ED-5ACB5848656F}" srcOrd="0" destOrd="0" presId="urn:microsoft.com/office/officeart/2005/8/layout/list1#2"/>
    <dgm:cxn modelId="{E52439D8-899F-49C7-9336-E92DC6062370}" type="presParOf" srcId="{4214B844-4C7A-465C-9976-8D0364D5EF6C}" destId="{54DDC19D-A753-4008-B7DF-C938ABFE91FE}" srcOrd="1" destOrd="0" presId="urn:microsoft.com/office/officeart/2005/8/layout/list1#2"/>
    <dgm:cxn modelId="{159A40B5-83E9-4026-A256-816D096C8768}" type="presParOf" srcId="{DEB871DD-0766-4753-AF41-1047D3492243}" destId="{21F3A6A3-3754-4528-A062-791A6F53E3C8}" srcOrd="9" destOrd="0" presId="urn:microsoft.com/office/officeart/2005/8/layout/list1#2"/>
    <dgm:cxn modelId="{DD08CCA7-B6B2-4433-B806-CC02AF6DD011}" type="presParOf" srcId="{DEB871DD-0766-4753-AF41-1047D3492243}" destId="{C531DCD2-D2C9-4F5E-B902-2E000BC41EFB}" srcOrd="10" destOrd="0" presId="urn:microsoft.com/office/officeart/2005/8/layout/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C051C8-B3C8-4375-81E9-F365B7A10205}" type="doc">
      <dgm:prSet loTypeId="urn:microsoft.com/office/officeart/2005/8/layout/list1#3" loCatId="list" qsTypeId="urn:microsoft.com/office/officeart/2005/8/quickstyle/simple1#3" qsCatId="simple" csTypeId="urn:microsoft.com/office/officeart/2005/8/colors/colorful2#1" csCatId="colorful" phldr="1"/>
      <dgm:spPr/>
      <dgm:t>
        <a:bodyPr/>
        <a:lstStyle/>
        <a:p>
          <a:endParaRPr lang="en-US"/>
        </a:p>
      </dgm:t>
    </dgm:pt>
    <dgm:pt modelId="{FA79EA1C-2139-4101-BA63-E89C72BF631F}">
      <dgm:prSet phldrT="[Text]"/>
      <dgm:spPr/>
      <dgm:t>
        <a:bodyPr/>
        <a:lstStyle/>
        <a:p>
          <a:r>
            <a:rPr lang="id-ID" dirty="0" smtClean="0"/>
            <a:t>Les personnels de l’h</a:t>
          </a:r>
          <a:r>
            <a:rPr lang="id-ID" dirty="0" smtClean="0">
              <a:latin typeface="Calibri" panose="020F0502020204030204"/>
              <a:cs typeface="Calibri" panose="020F0502020204030204"/>
            </a:rPr>
            <a:t>ôtel</a:t>
          </a:r>
          <a:endParaRPr lang="en-US" dirty="0"/>
        </a:p>
      </dgm:t>
    </dgm:pt>
    <dgm:pt modelId="{F92BB760-48A6-42BE-A2A7-5AB760BA9CA5}" type="parTrans" cxnId="{648F0805-47ED-42BD-9A9B-22714BFDD258}">
      <dgm:prSet/>
      <dgm:spPr/>
      <dgm:t>
        <a:bodyPr/>
        <a:lstStyle/>
        <a:p>
          <a:endParaRPr lang="en-US"/>
        </a:p>
      </dgm:t>
    </dgm:pt>
    <dgm:pt modelId="{412C02A9-8D40-4F57-B802-C0E7167F3F12}" type="sibTrans" cxnId="{648F0805-47ED-42BD-9A9B-22714BFDD258}">
      <dgm:prSet/>
      <dgm:spPr/>
      <dgm:t>
        <a:bodyPr/>
        <a:lstStyle/>
        <a:p>
          <a:endParaRPr lang="en-US"/>
        </a:p>
      </dgm:t>
    </dgm:pt>
    <dgm:pt modelId="{66DE5ADD-D9A2-479F-9E77-255FD2C32FA3}">
      <dgm:prSet phldrT="[Text]"/>
      <dgm:spPr/>
      <dgm:t>
        <a:bodyPr/>
        <a:lstStyle/>
        <a:p>
          <a:r>
            <a:rPr lang="id-ID" dirty="0" smtClean="0"/>
            <a:t>Le sujet</a:t>
          </a:r>
          <a:endParaRPr lang="en-US" dirty="0"/>
        </a:p>
      </dgm:t>
    </dgm:pt>
    <dgm:pt modelId="{72DBD92D-99B0-48EA-B739-781630D4566A}" type="parTrans" cxnId="{B54DA64D-1374-4B57-9BD6-24380C0B446E}">
      <dgm:prSet/>
      <dgm:spPr/>
      <dgm:t>
        <a:bodyPr/>
        <a:lstStyle/>
        <a:p>
          <a:endParaRPr lang="en-US"/>
        </a:p>
      </dgm:t>
    </dgm:pt>
    <dgm:pt modelId="{632190DF-3DC9-445D-800A-15471B8FD38C}" type="sibTrans" cxnId="{B54DA64D-1374-4B57-9BD6-24380C0B446E}">
      <dgm:prSet/>
      <dgm:spPr/>
      <dgm:t>
        <a:bodyPr/>
        <a:lstStyle/>
        <a:p>
          <a:endParaRPr lang="en-US"/>
        </a:p>
      </dgm:t>
    </dgm:pt>
    <dgm:pt modelId="{9238EFBF-9A36-4680-8355-5C8FE49A1994}">
      <dgm:prSet phldrT="[Text]" phldr="0" custT="0"/>
      <dgm:spPr/>
      <dgm:t>
        <a:bodyPr vert="horz" wrap="square"/>
        <a:lstStyle/>
        <a:p>
          <a:pPr>
            <a:lnSpc>
              <a:spcPct val="100000"/>
            </a:lnSpc>
            <a:spcBef>
              <a:spcPct val="0"/>
            </a:spcBef>
            <a:spcAft>
              <a:spcPct val="35000"/>
            </a:spcAft>
          </a:pPr>
          <a:r>
            <a:rPr lang="id-ID" dirty="0" smtClean="0"/>
            <a:t>Pr</a:t>
          </a:r>
          <a:r>
            <a:rPr lang="id-ID" dirty="0" smtClean="0">
              <a:latin typeface="Calibri" panose="020F0502020204030204"/>
              <a:cs typeface="Calibri" panose="020F0502020204030204"/>
            </a:rPr>
            <a:t>ésenter quelq</a:t>
          </a:r>
          <a:r>
            <a:rPr lang="en-ID" altLang="id-ID" dirty="0" smtClean="0">
              <a:latin typeface="Calibri" panose="020F0502020204030204"/>
              <a:cs typeface="Calibri" panose="020F0502020204030204"/>
            </a:rPr>
            <a:t>u</a:t>
          </a:r>
          <a:r>
            <a:rPr lang="id-ID" dirty="0" smtClean="0">
              <a:latin typeface="Calibri" panose="020F0502020204030204"/>
              <a:cs typeface="Calibri" panose="020F0502020204030204"/>
            </a:rPr>
            <a:t>’un</a:t>
          </a:r>
          <a:endParaRPr lang="en-US" dirty="0"/>
        </a:p>
      </dgm:t>
    </dgm:pt>
    <dgm:pt modelId="{2CBF166C-9725-4859-ADDE-4424744288B3}" type="parTrans" cxnId="{4F7F4F7C-4935-4F33-83B4-99A3AF6FAC52}">
      <dgm:prSet/>
      <dgm:spPr/>
      <dgm:t>
        <a:bodyPr/>
        <a:lstStyle/>
        <a:p>
          <a:endParaRPr lang="en-US"/>
        </a:p>
      </dgm:t>
    </dgm:pt>
    <dgm:pt modelId="{B755348F-245D-4619-9A53-FF34E05A0E2E}" type="sibTrans" cxnId="{4F7F4F7C-4935-4F33-83B4-99A3AF6FAC52}">
      <dgm:prSet/>
      <dgm:spPr/>
      <dgm:t>
        <a:bodyPr/>
        <a:lstStyle/>
        <a:p>
          <a:endParaRPr lang="en-US"/>
        </a:p>
      </dgm:t>
    </dgm:pt>
    <dgm:pt modelId="{F47A9311-1BA3-4647-A380-14BFF9AFB3D0}" type="pres">
      <dgm:prSet presAssocID="{69C051C8-B3C8-4375-81E9-F365B7A10205}" presName="linear" presStyleCnt="0">
        <dgm:presLayoutVars>
          <dgm:dir/>
          <dgm:animLvl val="lvl"/>
          <dgm:resizeHandles val="exact"/>
        </dgm:presLayoutVars>
      </dgm:prSet>
      <dgm:spPr/>
      <dgm:t>
        <a:bodyPr/>
        <a:lstStyle/>
        <a:p>
          <a:endParaRPr lang="en-US"/>
        </a:p>
      </dgm:t>
    </dgm:pt>
    <dgm:pt modelId="{696AA604-8B6E-4798-BD51-0D31DB006C82}" type="pres">
      <dgm:prSet presAssocID="{FA79EA1C-2139-4101-BA63-E89C72BF631F}" presName="parentLin" presStyleCnt="0"/>
      <dgm:spPr/>
    </dgm:pt>
    <dgm:pt modelId="{2CA64A6C-0DB2-4FD2-93FB-AA0072A9A8A3}" type="pres">
      <dgm:prSet presAssocID="{FA79EA1C-2139-4101-BA63-E89C72BF631F}" presName="parentLeftMargin" presStyleLbl="node1" presStyleIdx="0" presStyleCnt="3"/>
      <dgm:spPr/>
      <dgm:t>
        <a:bodyPr/>
        <a:lstStyle/>
        <a:p>
          <a:endParaRPr lang="en-US"/>
        </a:p>
      </dgm:t>
    </dgm:pt>
    <dgm:pt modelId="{5A896827-3120-4755-8BE5-89899F5AE38C}" type="pres">
      <dgm:prSet presAssocID="{FA79EA1C-2139-4101-BA63-E89C72BF631F}" presName="parentText" presStyleLbl="node1" presStyleIdx="0" presStyleCnt="3">
        <dgm:presLayoutVars>
          <dgm:chMax val="0"/>
          <dgm:bulletEnabled val="1"/>
        </dgm:presLayoutVars>
      </dgm:prSet>
      <dgm:spPr/>
      <dgm:t>
        <a:bodyPr/>
        <a:lstStyle/>
        <a:p>
          <a:endParaRPr lang="en-US"/>
        </a:p>
      </dgm:t>
    </dgm:pt>
    <dgm:pt modelId="{79CE7980-783A-4783-80F9-A3C2360D6324}" type="pres">
      <dgm:prSet presAssocID="{FA79EA1C-2139-4101-BA63-E89C72BF631F}" presName="negativeSpace" presStyleCnt="0"/>
      <dgm:spPr/>
    </dgm:pt>
    <dgm:pt modelId="{B22E7E43-5A4C-4904-8C34-89A3BFE9BBC5}" type="pres">
      <dgm:prSet presAssocID="{FA79EA1C-2139-4101-BA63-E89C72BF631F}" presName="childText" presStyleLbl="conFgAcc1" presStyleIdx="0" presStyleCnt="3">
        <dgm:presLayoutVars>
          <dgm:bulletEnabled val="1"/>
        </dgm:presLayoutVars>
      </dgm:prSet>
      <dgm:spPr/>
    </dgm:pt>
    <dgm:pt modelId="{3B0D2ED1-3758-4017-B6D1-868C728DBB2E}" type="pres">
      <dgm:prSet presAssocID="{412C02A9-8D40-4F57-B802-C0E7167F3F12}" presName="spaceBetweenRectangles" presStyleCnt="0"/>
      <dgm:spPr/>
    </dgm:pt>
    <dgm:pt modelId="{FA0D845D-53A8-4BBB-9A30-38EE302235ED}" type="pres">
      <dgm:prSet presAssocID="{66DE5ADD-D9A2-479F-9E77-255FD2C32FA3}" presName="parentLin" presStyleCnt="0"/>
      <dgm:spPr/>
    </dgm:pt>
    <dgm:pt modelId="{EAC0DBCB-EFD0-487A-8C7B-E1B47FA2AF35}" type="pres">
      <dgm:prSet presAssocID="{66DE5ADD-D9A2-479F-9E77-255FD2C32FA3}" presName="parentLeftMargin" presStyleLbl="node1" presStyleIdx="0" presStyleCnt="3"/>
      <dgm:spPr/>
      <dgm:t>
        <a:bodyPr/>
        <a:lstStyle/>
        <a:p>
          <a:endParaRPr lang="en-US"/>
        </a:p>
      </dgm:t>
    </dgm:pt>
    <dgm:pt modelId="{BA3E7EA3-BE09-47F9-9029-9383AB84FD40}" type="pres">
      <dgm:prSet presAssocID="{66DE5ADD-D9A2-479F-9E77-255FD2C32FA3}" presName="parentText" presStyleLbl="node1" presStyleIdx="1" presStyleCnt="3">
        <dgm:presLayoutVars>
          <dgm:chMax val="0"/>
          <dgm:bulletEnabled val="1"/>
        </dgm:presLayoutVars>
      </dgm:prSet>
      <dgm:spPr/>
      <dgm:t>
        <a:bodyPr/>
        <a:lstStyle/>
        <a:p>
          <a:endParaRPr lang="en-US"/>
        </a:p>
      </dgm:t>
    </dgm:pt>
    <dgm:pt modelId="{901F0942-517C-455F-8D40-874385F99E00}" type="pres">
      <dgm:prSet presAssocID="{66DE5ADD-D9A2-479F-9E77-255FD2C32FA3}" presName="negativeSpace" presStyleCnt="0"/>
      <dgm:spPr/>
    </dgm:pt>
    <dgm:pt modelId="{85B30602-D54C-440C-88EC-30DE90C28EAB}" type="pres">
      <dgm:prSet presAssocID="{66DE5ADD-D9A2-479F-9E77-255FD2C32FA3}" presName="childText" presStyleLbl="conFgAcc1" presStyleIdx="1" presStyleCnt="3">
        <dgm:presLayoutVars>
          <dgm:bulletEnabled val="1"/>
        </dgm:presLayoutVars>
      </dgm:prSet>
      <dgm:spPr/>
    </dgm:pt>
    <dgm:pt modelId="{21E45CD9-B042-4977-A691-7933E1A1B7B5}" type="pres">
      <dgm:prSet presAssocID="{632190DF-3DC9-445D-800A-15471B8FD38C}" presName="spaceBetweenRectangles" presStyleCnt="0"/>
      <dgm:spPr/>
    </dgm:pt>
    <dgm:pt modelId="{094943D7-ACBA-469B-8E29-A596A5DE9DE0}" type="pres">
      <dgm:prSet presAssocID="{9238EFBF-9A36-4680-8355-5C8FE49A1994}" presName="parentLin" presStyleCnt="0"/>
      <dgm:spPr/>
    </dgm:pt>
    <dgm:pt modelId="{E6D7D5EB-3E2C-449B-B552-BE289383D289}" type="pres">
      <dgm:prSet presAssocID="{9238EFBF-9A36-4680-8355-5C8FE49A1994}" presName="parentLeftMargin" presStyleLbl="node1" presStyleIdx="1" presStyleCnt="3"/>
      <dgm:spPr/>
      <dgm:t>
        <a:bodyPr/>
        <a:lstStyle/>
        <a:p>
          <a:endParaRPr lang="en-US"/>
        </a:p>
      </dgm:t>
    </dgm:pt>
    <dgm:pt modelId="{B025E18E-7212-4744-BB34-A240789E9ED5}" type="pres">
      <dgm:prSet presAssocID="{9238EFBF-9A36-4680-8355-5C8FE49A1994}" presName="parentText" presStyleLbl="node1" presStyleIdx="2" presStyleCnt="3">
        <dgm:presLayoutVars>
          <dgm:chMax val="0"/>
          <dgm:bulletEnabled val="1"/>
        </dgm:presLayoutVars>
      </dgm:prSet>
      <dgm:spPr/>
      <dgm:t>
        <a:bodyPr/>
        <a:lstStyle/>
        <a:p>
          <a:endParaRPr lang="en-US"/>
        </a:p>
      </dgm:t>
    </dgm:pt>
    <dgm:pt modelId="{C5D462CE-B9EB-44F3-B99A-7FF61F7055CB}" type="pres">
      <dgm:prSet presAssocID="{9238EFBF-9A36-4680-8355-5C8FE49A1994}" presName="negativeSpace" presStyleCnt="0"/>
      <dgm:spPr/>
    </dgm:pt>
    <dgm:pt modelId="{87C6B393-0EC2-4C48-AF3D-814052A00F2D}" type="pres">
      <dgm:prSet presAssocID="{9238EFBF-9A36-4680-8355-5C8FE49A1994}" presName="childText" presStyleLbl="conFgAcc1" presStyleIdx="2" presStyleCnt="3">
        <dgm:presLayoutVars>
          <dgm:bulletEnabled val="1"/>
        </dgm:presLayoutVars>
      </dgm:prSet>
      <dgm:spPr/>
    </dgm:pt>
  </dgm:ptLst>
  <dgm:cxnLst>
    <dgm:cxn modelId="{5E8CA60F-0E6E-4F31-93DA-E28EF1576749}" type="presOf" srcId="{66DE5ADD-D9A2-479F-9E77-255FD2C32FA3}" destId="{EAC0DBCB-EFD0-487A-8C7B-E1B47FA2AF35}" srcOrd="0" destOrd="0" presId="urn:microsoft.com/office/officeart/2005/8/layout/list1#3"/>
    <dgm:cxn modelId="{F09FD502-CD4D-47CB-A011-3A42E3FE44B0}" type="presOf" srcId="{9238EFBF-9A36-4680-8355-5C8FE49A1994}" destId="{E6D7D5EB-3E2C-449B-B552-BE289383D289}" srcOrd="0" destOrd="0" presId="urn:microsoft.com/office/officeart/2005/8/layout/list1#3"/>
    <dgm:cxn modelId="{4F7F4F7C-4935-4F33-83B4-99A3AF6FAC52}" srcId="{69C051C8-B3C8-4375-81E9-F365B7A10205}" destId="{9238EFBF-9A36-4680-8355-5C8FE49A1994}" srcOrd="2" destOrd="0" parTransId="{2CBF166C-9725-4859-ADDE-4424744288B3}" sibTransId="{B755348F-245D-4619-9A53-FF34E05A0E2E}"/>
    <dgm:cxn modelId="{B3E22B1E-630A-4FC4-B68E-895635D26B58}" type="presOf" srcId="{FA79EA1C-2139-4101-BA63-E89C72BF631F}" destId="{2CA64A6C-0DB2-4FD2-93FB-AA0072A9A8A3}" srcOrd="0" destOrd="0" presId="urn:microsoft.com/office/officeart/2005/8/layout/list1#3"/>
    <dgm:cxn modelId="{648F0805-47ED-42BD-9A9B-22714BFDD258}" srcId="{69C051C8-B3C8-4375-81E9-F365B7A10205}" destId="{FA79EA1C-2139-4101-BA63-E89C72BF631F}" srcOrd="0" destOrd="0" parTransId="{F92BB760-48A6-42BE-A2A7-5AB760BA9CA5}" sibTransId="{412C02A9-8D40-4F57-B802-C0E7167F3F12}"/>
    <dgm:cxn modelId="{F7D7FF62-BB33-497A-82B7-1F40508FDD2E}" type="presOf" srcId="{69C051C8-B3C8-4375-81E9-F365B7A10205}" destId="{F47A9311-1BA3-4647-A380-14BFF9AFB3D0}" srcOrd="0" destOrd="0" presId="urn:microsoft.com/office/officeart/2005/8/layout/list1#3"/>
    <dgm:cxn modelId="{B54DA64D-1374-4B57-9BD6-24380C0B446E}" srcId="{69C051C8-B3C8-4375-81E9-F365B7A10205}" destId="{66DE5ADD-D9A2-479F-9E77-255FD2C32FA3}" srcOrd="1" destOrd="0" parTransId="{72DBD92D-99B0-48EA-B739-781630D4566A}" sibTransId="{632190DF-3DC9-445D-800A-15471B8FD38C}"/>
    <dgm:cxn modelId="{8AFB791C-75D0-45A1-9ACD-9391F25B440F}" type="presOf" srcId="{FA79EA1C-2139-4101-BA63-E89C72BF631F}" destId="{5A896827-3120-4755-8BE5-89899F5AE38C}" srcOrd="1" destOrd="0" presId="urn:microsoft.com/office/officeart/2005/8/layout/list1#3"/>
    <dgm:cxn modelId="{F09DF0AD-BE35-4202-9856-DE7814A1EB7B}" type="presOf" srcId="{66DE5ADD-D9A2-479F-9E77-255FD2C32FA3}" destId="{BA3E7EA3-BE09-47F9-9029-9383AB84FD40}" srcOrd="1" destOrd="0" presId="urn:microsoft.com/office/officeart/2005/8/layout/list1#3"/>
    <dgm:cxn modelId="{953B504D-5978-4003-8788-8304D3681E6E}" type="presOf" srcId="{9238EFBF-9A36-4680-8355-5C8FE49A1994}" destId="{B025E18E-7212-4744-BB34-A240789E9ED5}" srcOrd="1" destOrd="0" presId="urn:microsoft.com/office/officeart/2005/8/layout/list1#3"/>
    <dgm:cxn modelId="{8A10A6EC-3C48-4BA7-A651-F1036177C937}" type="presParOf" srcId="{F47A9311-1BA3-4647-A380-14BFF9AFB3D0}" destId="{696AA604-8B6E-4798-BD51-0D31DB006C82}" srcOrd="0" destOrd="0" presId="urn:microsoft.com/office/officeart/2005/8/layout/list1#3"/>
    <dgm:cxn modelId="{0534E8C0-8AF7-4ACE-8A9E-80634C8035E0}" type="presParOf" srcId="{696AA604-8B6E-4798-BD51-0D31DB006C82}" destId="{2CA64A6C-0DB2-4FD2-93FB-AA0072A9A8A3}" srcOrd="0" destOrd="0" presId="urn:microsoft.com/office/officeart/2005/8/layout/list1#3"/>
    <dgm:cxn modelId="{FA0F61A3-EA0E-44D3-9E93-F544D84D9BD2}" type="presParOf" srcId="{696AA604-8B6E-4798-BD51-0D31DB006C82}" destId="{5A896827-3120-4755-8BE5-89899F5AE38C}" srcOrd="1" destOrd="0" presId="urn:microsoft.com/office/officeart/2005/8/layout/list1#3"/>
    <dgm:cxn modelId="{13363768-B760-4BBE-9534-60C834187781}" type="presParOf" srcId="{F47A9311-1BA3-4647-A380-14BFF9AFB3D0}" destId="{79CE7980-783A-4783-80F9-A3C2360D6324}" srcOrd="1" destOrd="0" presId="urn:microsoft.com/office/officeart/2005/8/layout/list1#3"/>
    <dgm:cxn modelId="{F2605C73-961A-44EA-A75C-538715EFE493}" type="presParOf" srcId="{F47A9311-1BA3-4647-A380-14BFF9AFB3D0}" destId="{B22E7E43-5A4C-4904-8C34-89A3BFE9BBC5}" srcOrd="2" destOrd="0" presId="urn:microsoft.com/office/officeart/2005/8/layout/list1#3"/>
    <dgm:cxn modelId="{7421FF9D-CA08-4BD2-9FBC-245683C009F5}" type="presParOf" srcId="{F47A9311-1BA3-4647-A380-14BFF9AFB3D0}" destId="{3B0D2ED1-3758-4017-B6D1-868C728DBB2E}" srcOrd="3" destOrd="0" presId="urn:microsoft.com/office/officeart/2005/8/layout/list1#3"/>
    <dgm:cxn modelId="{C7004498-C023-4FD7-AF79-BD4327F3C211}" type="presParOf" srcId="{F47A9311-1BA3-4647-A380-14BFF9AFB3D0}" destId="{FA0D845D-53A8-4BBB-9A30-38EE302235ED}" srcOrd="4" destOrd="0" presId="urn:microsoft.com/office/officeart/2005/8/layout/list1#3"/>
    <dgm:cxn modelId="{73C4D7AB-A184-4605-B87A-87E364686488}" type="presParOf" srcId="{FA0D845D-53A8-4BBB-9A30-38EE302235ED}" destId="{EAC0DBCB-EFD0-487A-8C7B-E1B47FA2AF35}" srcOrd="0" destOrd="0" presId="urn:microsoft.com/office/officeart/2005/8/layout/list1#3"/>
    <dgm:cxn modelId="{FB465957-4CC3-46D6-99E2-4C742CC7A551}" type="presParOf" srcId="{FA0D845D-53A8-4BBB-9A30-38EE302235ED}" destId="{BA3E7EA3-BE09-47F9-9029-9383AB84FD40}" srcOrd="1" destOrd="0" presId="urn:microsoft.com/office/officeart/2005/8/layout/list1#3"/>
    <dgm:cxn modelId="{3613CC61-3367-48E8-AEED-16885562255B}" type="presParOf" srcId="{F47A9311-1BA3-4647-A380-14BFF9AFB3D0}" destId="{901F0942-517C-455F-8D40-874385F99E00}" srcOrd="5" destOrd="0" presId="urn:microsoft.com/office/officeart/2005/8/layout/list1#3"/>
    <dgm:cxn modelId="{57B74CB4-F776-4535-9566-3C01F57EACE6}" type="presParOf" srcId="{F47A9311-1BA3-4647-A380-14BFF9AFB3D0}" destId="{85B30602-D54C-440C-88EC-30DE90C28EAB}" srcOrd="6" destOrd="0" presId="urn:microsoft.com/office/officeart/2005/8/layout/list1#3"/>
    <dgm:cxn modelId="{C2CC55D6-848B-4D61-9C6F-7E471F784AAE}" type="presParOf" srcId="{F47A9311-1BA3-4647-A380-14BFF9AFB3D0}" destId="{21E45CD9-B042-4977-A691-7933E1A1B7B5}" srcOrd="7" destOrd="0" presId="urn:microsoft.com/office/officeart/2005/8/layout/list1#3"/>
    <dgm:cxn modelId="{2D62435A-343D-4800-87E9-7C80B6146F81}" type="presParOf" srcId="{F47A9311-1BA3-4647-A380-14BFF9AFB3D0}" destId="{094943D7-ACBA-469B-8E29-A596A5DE9DE0}" srcOrd="8" destOrd="0" presId="urn:microsoft.com/office/officeart/2005/8/layout/list1#3"/>
    <dgm:cxn modelId="{9ED45A78-6C6D-4B43-9694-FEB8B884C6E3}" type="presParOf" srcId="{094943D7-ACBA-469B-8E29-A596A5DE9DE0}" destId="{E6D7D5EB-3E2C-449B-B552-BE289383D289}" srcOrd="0" destOrd="0" presId="urn:microsoft.com/office/officeart/2005/8/layout/list1#3"/>
    <dgm:cxn modelId="{BD9C6719-1443-4A17-ADF7-E5643A804883}" type="presParOf" srcId="{094943D7-ACBA-469B-8E29-A596A5DE9DE0}" destId="{B025E18E-7212-4744-BB34-A240789E9ED5}" srcOrd="1" destOrd="0" presId="urn:microsoft.com/office/officeart/2005/8/layout/list1#3"/>
    <dgm:cxn modelId="{C7B7230D-16EE-4E8C-9737-84F1349B8858}" type="presParOf" srcId="{F47A9311-1BA3-4647-A380-14BFF9AFB3D0}" destId="{C5D462CE-B9EB-44F3-B99A-7FF61F7055CB}" srcOrd="9" destOrd="0" presId="urn:microsoft.com/office/officeart/2005/8/layout/list1#3"/>
    <dgm:cxn modelId="{AF0BB0E2-D3D9-4227-A01C-337D93976473}" type="presParOf" srcId="{F47A9311-1BA3-4647-A380-14BFF9AFB3D0}" destId="{87C6B393-0EC2-4C48-AF3D-814052A00F2D}" srcOrd="10" destOrd="0" presId="urn:microsoft.com/office/officeart/2005/8/layout/list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8F81FD-16D3-446F-9004-48AB1731D9C1}" type="doc">
      <dgm:prSet loTypeId="urn:microsoft.com/office/officeart/2005/8/layout/list1#4" loCatId="list" qsTypeId="urn:microsoft.com/office/officeart/2005/8/quickstyle/simple1#4" qsCatId="simple" csTypeId="urn:microsoft.com/office/officeart/2005/8/colors/colorful1#2" csCatId="colorful" phldr="1"/>
      <dgm:spPr/>
      <dgm:t>
        <a:bodyPr/>
        <a:lstStyle/>
        <a:p>
          <a:endParaRPr lang="en-US"/>
        </a:p>
      </dgm:t>
    </dgm:pt>
    <dgm:pt modelId="{434A4B79-A68E-43F8-BB97-AA0AEE0DAF2A}">
      <dgm:prSet phldrT="[Text]" phldr="0" custT="0"/>
      <dgm:spPr/>
      <dgm:t>
        <a:bodyPr vert="horz" wrap="square"/>
        <a:lstStyle/>
        <a:p>
          <a:pPr>
            <a:lnSpc>
              <a:spcPct val="100000"/>
            </a:lnSpc>
            <a:spcBef>
              <a:spcPct val="0"/>
            </a:spcBef>
            <a:spcAft>
              <a:spcPct val="35000"/>
            </a:spcAft>
          </a:pPr>
          <a:r>
            <a:rPr lang="en-US" dirty="0" smtClean="0"/>
            <a:t>À</a:t>
          </a:r>
          <a:r>
            <a:rPr lang="id-ID" dirty="0" smtClean="0"/>
            <a:t> LA RÉCEPTION </a:t>
          </a:r>
          <a:endParaRPr lang="en-US" dirty="0"/>
        </a:p>
      </dgm:t>
    </dgm:pt>
    <dgm:pt modelId="{1F17F208-50A9-4390-81A6-448B0A692E96}" type="parTrans" cxnId="{A28B58B7-D6B5-4BC3-BBE8-9255F2E720A0}">
      <dgm:prSet/>
      <dgm:spPr/>
      <dgm:t>
        <a:bodyPr/>
        <a:lstStyle/>
        <a:p>
          <a:endParaRPr lang="en-US"/>
        </a:p>
      </dgm:t>
    </dgm:pt>
    <dgm:pt modelId="{51069BEF-6C06-455C-A31B-9EB9EEDA9C5D}" type="sibTrans" cxnId="{A28B58B7-D6B5-4BC3-BBE8-9255F2E720A0}">
      <dgm:prSet/>
      <dgm:spPr/>
      <dgm:t>
        <a:bodyPr/>
        <a:lstStyle/>
        <a:p>
          <a:endParaRPr lang="en-US"/>
        </a:p>
      </dgm:t>
    </dgm:pt>
    <dgm:pt modelId="{83A50B03-AC29-4BEB-BD30-DFE238E36FEC}">
      <dgm:prSet phldrT="[Text]"/>
      <dgm:spPr/>
      <dgm:t>
        <a:bodyPr/>
        <a:lstStyle/>
        <a:p>
          <a:r>
            <a:rPr lang="id-ID" dirty="0" smtClean="0"/>
            <a:t>LES TYPES DE CHAMBRES </a:t>
          </a:r>
          <a:endParaRPr lang="en-US" dirty="0"/>
        </a:p>
      </dgm:t>
    </dgm:pt>
    <dgm:pt modelId="{2DBC435E-C714-430B-922F-239167B5B102}" type="parTrans" cxnId="{AFBCF2A4-773F-4C56-BDA8-A2BD6F0FBB07}">
      <dgm:prSet/>
      <dgm:spPr/>
      <dgm:t>
        <a:bodyPr/>
        <a:lstStyle/>
        <a:p>
          <a:endParaRPr lang="en-US"/>
        </a:p>
      </dgm:t>
    </dgm:pt>
    <dgm:pt modelId="{4928D732-CCC9-45BF-8797-9C40F2499D92}" type="sibTrans" cxnId="{AFBCF2A4-773F-4C56-BDA8-A2BD6F0FBB07}">
      <dgm:prSet/>
      <dgm:spPr/>
      <dgm:t>
        <a:bodyPr/>
        <a:lstStyle/>
        <a:p>
          <a:endParaRPr lang="en-US"/>
        </a:p>
      </dgm:t>
    </dgm:pt>
    <dgm:pt modelId="{B7878E03-3312-4CE8-97D3-D8935552CC4D}">
      <dgm:prSet phldrT="[Text]"/>
      <dgm:spPr/>
      <dgm:t>
        <a:bodyPr/>
        <a:lstStyle/>
        <a:p>
          <a:r>
            <a:rPr lang="id-ID" dirty="0" smtClean="0"/>
            <a:t>LES SERVICES</a:t>
          </a:r>
          <a:endParaRPr lang="en-US" dirty="0"/>
        </a:p>
      </dgm:t>
    </dgm:pt>
    <dgm:pt modelId="{5AA776D4-A92D-4739-9EEA-FB2A8640F7AA}" type="parTrans" cxnId="{E0FB2D5D-9B67-48B7-BB45-ECA7017024C5}">
      <dgm:prSet/>
      <dgm:spPr/>
      <dgm:t>
        <a:bodyPr/>
        <a:lstStyle/>
        <a:p>
          <a:endParaRPr lang="en-US"/>
        </a:p>
      </dgm:t>
    </dgm:pt>
    <dgm:pt modelId="{ABC0FBBA-DA60-4C10-AB46-7F835592CB4A}" type="sibTrans" cxnId="{E0FB2D5D-9B67-48B7-BB45-ECA7017024C5}">
      <dgm:prSet/>
      <dgm:spPr/>
      <dgm:t>
        <a:bodyPr/>
        <a:lstStyle/>
        <a:p>
          <a:endParaRPr lang="en-US"/>
        </a:p>
      </dgm:t>
    </dgm:pt>
    <dgm:pt modelId="{15A1D433-3891-4C85-9F83-DD5A6F6381EA}" type="pres">
      <dgm:prSet presAssocID="{258F81FD-16D3-446F-9004-48AB1731D9C1}" presName="linear" presStyleCnt="0">
        <dgm:presLayoutVars>
          <dgm:dir/>
          <dgm:animLvl val="lvl"/>
          <dgm:resizeHandles val="exact"/>
        </dgm:presLayoutVars>
      </dgm:prSet>
      <dgm:spPr/>
      <dgm:t>
        <a:bodyPr/>
        <a:lstStyle/>
        <a:p>
          <a:endParaRPr lang="en-US"/>
        </a:p>
      </dgm:t>
    </dgm:pt>
    <dgm:pt modelId="{019430A5-7ABB-436D-B294-8920D18AA384}" type="pres">
      <dgm:prSet presAssocID="{434A4B79-A68E-43F8-BB97-AA0AEE0DAF2A}" presName="parentLin" presStyleCnt="0"/>
      <dgm:spPr/>
    </dgm:pt>
    <dgm:pt modelId="{30F5DC10-F1D8-41DC-BDE5-CCC388560989}" type="pres">
      <dgm:prSet presAssocID="{434A4B79-A68E-43F8-BB97-AA0AEE0DAF2A}" presName="parentLeftMargin" presStyleLbl="node1" presStyleIdx="0" presStyleCnt="3"/>
      <dgm:spPr/>
      <dgm:t>
        <a:bodyPr/>
        <a:lstStyle/>
        <a:p>
          <a:endParaRPr lang="en-US"/>
        </a:p>
      </dgm:t>
    </dgm:pt>
    <dgm:pt modelId="{34893CFA-24EC-405A-996C-B0E9AF4D824D}" type="pres">
      <dgm:prSet presAssocID="{434A4B79-A68E-43F8-BB97-AA0AEE0DAF2A}" presName="parentText" presStyleLbl="node1" presStyleIdx="0" presStyleCnt="3">
        <dgm:presLayoutVars>
          <dgm:chMax val="0"/>
          <dgm:bulletEnabled val="1"/>
        </dgm:presLayoutVars>
      </dgm:prSet>
      <dgm:spPr/>
      <dgm:t>
        <a:bodyPr/>
        <a:lstStyle/>
        <a:p>
          <a:endParaRPr lang="en-US"/>
        </a:p>
      </dgm:t>
    </dgm:pt>
    <dgm:pt modelId="{191665EA-F7E4-4DAF-8268-BA5586AFB84B}" type="pres">
      <dgm:prSet presAssocID="{434A4B79-A68E-43F8-BB97-AA0AEE0DAF2A}" presName="negativeSpace" presStyleCnt="0"/>
      <dgm:spPr/>
    </dgm:pt>
    <dgm:pt modelId="{38DB997F-684E-46F2-9B9E-764D0FA9CB05}" type="pres">
      <dgm:prSet presAssocID="{434A4B79-A68E-43F8-BB97-AA0AEE0DAF2A}" presName="childText" presStyleLbl="conFgAcc1" presStyleIdx="0" presStyleCnt="3">
        <dgm:presLayoutVars>
          <dgm:bulletEnabled val="1"/>
        </dgm:presLayoutVars>
      </dgm:prSet>
      <dgm:spPr/>
    </dgm:pt>
    <dgm:pt modelId="{29E66EA5-4A93-453E-9220-DC97792ABCB5}" type="pres">
      <dgm:prSet presAssocID="{51069BEF-6C06-455C-A31B-9EB9EEDA9C5D}" presName="spaceBetweenRectangles" presStyleCnt="0"/>
      <dgm:spPr/>
    </dgm:pt>
    <dgm:pt modelId="{F051369F-C40C-41E5-844A-AC3053BA9EC0}" type="pres">
      <dgm:prSet presAssocID="{83A50B03-AC29-4BEB-BD30-DFE238E36FEC}" presName="parentLin" presStyleCnt="0"/>
      <dgm:spPr/>
    </dgm:pt>
    <dgm:pt modelId="{8520F8E3-7311-435E-A874-95519964B7F9}" type="pres">
      <dgm:prSet presAssocID="{83A50B03-AC29-4BEB-BD30-DFE238E36FEC}" presName="parentLeftMargin" presStyleLbl="node1" presStyleIdx="0" presStyleCnt="3"/>
      <dgm:spPr/>
      <dgm:t>
        <a:bodyPr/>
        <a:lstStyle/>
        <a:p>
          <a:endParaRPr lang="en-US"/>
        </a:p>
      </dgm:t>
    </dgm:pt>
    <dgm:pt modelId="{B4E81C2C-0024-4BA8-8423-A53601CC1031}" type="pres">
      <dgm:prSet presAssocID="{83A50B03-AC29-4BEB-BD30-DFE238E36FEC}" presName="parentText" presStyleLbl="node1" presStyleIdx="1" presStyleCnt="3">
        <dgm:presLayoutVars>
          <dgm:chMax val="0"/>
          <dgm:bulletEnabled val="1"/>
        </dgm:presLayoutVars>
      </dgm:prSet>
      <dgm:spPr/>
      <dgm:t>
        <a:bodyPr/>
        <a:lstStyle/>
        <a:p>
          <a:endParaRPr lang="en-US"/>
        </a:p>
      </dgm:t>
    </dgm:pt>
    <dgm:pt modelId="{F14DF7D5-AA74-4D03-B25C-FBE12CCE8B58}" type="pres">
      <dgm:prSet presAssocID="{83A50B03-AC29-4BEB-BD30-DFE238E36FEC}" presName="negativeSpace" presStyleCnt="0"/>
      <dgm:spPr/>
    </dgm:pt>
    <dgm:pt modelId="{E7A3D181-5251-4F49-8F72-2F78B079AFAA}" type="pres">
      <dgm:prSet presAssocID="{83A50B03-AC29-4BEB-BD30-DFE238E36FEC}" presName="childText" presStyleLbl="conFgAcc1" presStyleIdx="1" presStyleCnt="3">
        <dgm:presLayoutVars>
          <dgm:bulletEnabled val="1"/>
        </dgm:presLayoutVars>
      </dgm:prSet>
      <dgm:spPr/>
    </dgm:pt>
    <dgm:pt modelId="{0D2174C3-3033-42E7-ADA8-01D0F6544A39}" type="pres">
      <dgm:prSet presAssocID="{4928D732-CCC9-45BF-8797-9C40F2499D92}" presName="spaceBetweenRectangles" presStyleCnt="0"/>
      <dgm:spPr/>
    </dgm:pt>
    <dgm:pt modelId="{7358787D-204D-466E-9D89-7567B4C88FD9}" type="pres">
      <dgm:prSet presAssocID="{B7878E03-3312-4CE8-97D3-D8935552CC4D}" presName="parentLin" presStyleCnt="0"/>
      <dgm:spPr/>
    </dgm:pt>
    <dgm:pt modelId="{BFCDFF4D-5BBB-4EFF-B9B3-7647CA0386C7}" type="pres">
      <dgm:prSet presAssocID="{B7878E03-3312-4CE8-97D3-D8935552CC4D}" presName="parentLeftMargin" presStyleLbl="node1" presStyleIdx="1" presStyleCnt="3"/>
      <dgm:spPr/>
      <dgm:t>
        <a:bodyPr/>
        <a:lstStyle/>
        <a:p>
          <a:endParaRPr lang="en-US"/>
        </a:p>
      </dgm:t>
    </dgm:pt>
    <dgm:pt modelId="{CD2CC357-81D1-4189-AD21-7867C55D94A7}" type="pres">
      <dgm:prSet presAssocID="{B7878E03-3312-4CE8-97D3-D8935552CC4D}" presName="parentText" presStyleLbl="node1" presStyleIdx="2" presStyleCnt="3">
        <dgm:presLayoutVars>
          <dgm:chMax val="0"/>
          <dgm:bulletEnabled val="1"/>
        </dgm:presLayoutVars>
      </dgm:prSet>
      <dgm:spPr/>
      <dgm:t>
        <a:bodyPr/>
        <a:lstStyle/>
        <a:p>
          <a:endParaRPr lang="en-US"/>
        </a:p>
      </dgm:t>
    </dgm:pt>
    <dgm:pt modelId="{D644CFA5-66FE-4407-936F-C255569533EF}" type="pres">
      <dgm:prSet presAssocID="{B7878E03-3312-4CE8-97D3-D8935552CC4D}" presName="negativeSpace" presStyleCnt="0"/>
      <dgm:spPr/>
    </dgm:pt>
    <dgm:pt modelId="{576545E0-10A8-4754-B200-ADCE0C973478}" type="pres">
      <dgm:prSet presAssocID="{B7878E03-3312-4CE8-97D3-D8935552CC4D}" presName="childText" presStyleLbl="conFgAcc1" presStyleIdx="2" presStyleCnt="3">
        <dgm:presLayoutVars>
          <dgm:bulletEnabled val="1"/>
        </dgm:presLayoutVars>
      </dgm:prSet>
      <dgm:spPr/>
    </dgm:pt>
  </dgm:ptLst>
  <dgm:cxnLst>
    <dgm:cxn modelId="{6083537E-53D7-4B21-9F54-7B6C44E18E22}" type="presOf" srcId="{83A50B03-AC29-4BEB-BD30-DFE238E36FEC}" destId="{8520F8E3-7311-435E-A874-95519964B7F9}" srcOrd="0" destOrd="0" presId="urn:microsoft.com/office/officeart/2005/8/layout/list1#4"/>
    <dgm:cxn modelId="{C3F5F002-164E-48D9-988B-25ED3B4068BC}" type="presOf" srcId="{258F81FD-16D3-446F-9004-48AB1731D9C1}" destId="{15A1D433-3891-4C85-9F83-DD5A6F6381EA}" srcOrd="0" destOrd="0" presId="urn:microsoft.com/office/officeart/2005/8/layout/list1#4"/>
    <dgm:cxn modelId="{C23C572C-16E1-4079-86DF-67BD71CDF31E}" type="presOf" srcId="{B7878E03-3312-4CE8-97D3-D8935552CC4D}" destId="{BFCDFF4D-5BBB-4EFF-B9B3-7647CA0386C7}" srcOrd="0" destOrd="0" presId="urn:microsoft.com/office/officeart/2005/8/layout/list1#4"/>
    <dgm:cxn modelId="{AFBCF2A4-773F-4C56-BDA8-A2BD6F0FBB07}" srcId="{258F81FD-16D3-446F-9004-48AB1731D9C1}" destId="{83A50B03-AC29-4BEB-BD30-DFE238E36FEC}" srcOrd="1" destOrd="0" parTransId="{2DBC435E-C714-430B-922F-239167B5B102}" sibTransId="{4928D732-CCC9-45BF-8797-9C40F2499D92}"/>
    <dgm:cxn modelId="{0C578F96-0D01-4795-BB0A-85F801D7F86F}" type="presOf" srcId="{434A4B79-A68E-43F8-BB97-AA0AEE0DAF2A}" destId="{34893CFA-24EC-405A-996C-B0E9AF4D824D}" srcOrd="1" destOrd="0" presId="urn:microsoft.com/office/officeart/2005/8/layout/list1#4"/>
    <dgm:cxn modelId="{E0FB2D5D-9B67-48B7-BB45-ECA7017024C5}" srcId="{258F81FD-16D3-446F-9004-48AB1731D9C1}" destId="{B7878E03-3312-4CE8-97D3-D8935552CC4D}" srcOrd="2" destOrd="0" parTransId="{5AA776D4-A92D-4739-9EEA-FB2A8640F7AA}" sibTransId="{ABC0FBBA-DA60-4C10-AB46-7F835592CB4A}"/>
    <dgm:cxn modelId="{187E5D53-233D-4E5D-8BA0-9B4495EEE33E}" type="presOf" srcId="{434A4B79-A68E-43F8-BB97-AA0AEE0DAF2A}" destId="{30F5DC10-F1D8-41DC-BDE5-CCC388560989}" srcOrd="0" destOrd="0" presId="urn:microsoft.com/office/officeart/2005/8/layout/list1#4"/>
    <dgm:cxn modelId="{D3E9A734-7997-47D2-9EB4-3779FE596242}" type="presOf" srcId="{83A50B03-AC29-4BEB-BD30-DFE238E36FEC}" destId="{B4E81C2C-0024-4BA8-8423-A53601CC1031}" srcOrd="1" destOrd="0" presId="urn:microsoft.com/office/officeart/2005/8/layout/list1#4"/>
    <dgm:cxn modelId="{A28B58B7-D6B5-4BC3-BBE8-9255F2E720A0}" srcId="{258F81FD-16D3-446F-9004-48AB1731D9C1}" destId="{434A4B79-A68E-43F8-BB97-AA0AEE0DAF2A}" srcOrd="0" destOrd="0" parTransId="{1F17F208-50A9-4390-81A6-448B0A692E96}" sibTransId="{51069BEF-6C06-455C-A31B-9EB9EEDA9C5D}"/>
    <dgm:cxn modelId="{50B81C2D-E8AA-4D33-A90A-9586F604DF03}" type="presOf" srcId="{B7878E03-3312-4CE8-97D3-D8935552CC4D}" destId="{CD2CC357-81D1-4189-AD21-7867C55D94A7}" srcOrd="1" destOrd="0" presId="urn:microsoft.com/office/officeart/2005/8/layout/list1#4"/>
    <dgm:cxn modelId="{FDBB4327-40F6-4007-A3A1-D35C70D9B685}" type="presParOf" srcId="{15A1D433-3891-4C85-9F83-DD5A6F6381EA}" destId="{019430A5-7ABB-436D-B294-8920D18AA384}" srcOrd="0" destOrd="0" presId="urn:microsoft.com/office/officeart/2005/8/layout/list1#4"/>
    <dgm:cxn modelId="{B66F9020-BE8C-4F7E-A72E-239CC0BCC57F}" type="presParOf" srcId="{019430A5-7ABB-436D-B294-8920D18AA384}" destId="{30F5DC10-F1D8-41DC-BDE5-CCC388560989}" srcOrd="0" destOrd="0" presId="urn:microsoft.com/office/officeart/2005/8/layout/list1#4"/>
    <dgm:cxn modelId="{48667EBC-5DB8-40B9-9C60-51807809B26E}" type="presParOf" srcId="{019430A5-7ABB-436D-B294-8920D18AA384}" destId="{34893CFA-24EC-405A-996C-B0E9AF4D824D}" srcOrd="1" destOrd="0" presId="urn:microsoft.com/office/officeart/2005/8/layout/list1#4"/>
    <dgm:cxn modelId="{67FFA478-F10D-4640-8B18-C86340E4FD77}" type="presParOf" srcId="{15A1D433-3891-4C85-9F83-DD5A6F6381EA}" destId="{191665EA-F7E4-4DAF-8268-BA5586AFB84B}" srcOrd="1" destOrd="0" presId="urn:microsoft.com/office/officeart/2005/8/layout/list1#4"/>
    <dgm:cxn modelId="{2DBF80A0-891B-4A3B-828D-1B6DBE5A5AD7}" type="presParOf" srcId="{15A1D433-3891-4C85-9F83-DD5A6F6381EA}" destId="{38DB997F-684E-46F2-9B9E-764D0FA9CB05}" srcOrd="2" destOrd="0" presId="urn:microsoft.com/office/officeart/2005/8/layout/list1#4"/>
    <dgm:cxn modelId="{B02D2338-C330-4039-9105-6FFE2A5DBD26}" type="presParOf" srcId="{15A1D433-3891-4C85-9F83-DD5A6F6381EA}" destId="{29E66EA5-4A93-453E-9220-DC97792ABCB5}" srcOrd="3" destOrd="0" presId="urn:microsoft.com/office/officeart/2005/8/layout/list1#4"/>
    <dgm:cxn modelId="{6CD99C8F-9991-4BA3-A824-6A4996080D5E}" type="presParOf" srcId="{15A1D433-3891-4C85-9F83-DD5A6F6381EA}" destId="{F051369F-C40C-41E5-844A-AC3053BA9EC0}" srcOrd="4" destOrd="0" presId="urn:microsoft.com/office/officeart/2005/8/layout/list1#4"/>
    <dgm:cxn modelId="{9DE76EC4-DB1E-4B34-A76B-3A18529B3FDF}" type="presParOf" srcId="{F051369F-C40C-41E5-844A-AC3053BA9EC0}" destId="{8520F8E3-7311-435E-A874-95519964B7F9}" srcOrd="0" destOrd="0" presId="urn:microsoft.com/office/officeart/2005/8/layout/list1#4"/>
    <dgm:cxn modelId="{4CFB3B41-A9E6-42A6-95C8-6F031611BF10}" type="presParOf" srcId="{F051369F-C40C-41E5-844A-AC3053BA9EC0}" destId="{B4E81C2C-0024-4BA8-8423-A53601CC1031}" srcOrd="1" destOrd="0" presId="urn:microsoft.com/office/officeart/2005/8/layout/list1#4"/>
    <dgm:cxn modelId="{18390653-9AA3-4466-81A6-5267369E7CB1}" type="presParOf" srcId="{15A1D433-3891-4C85-9F83-DD5A6F6381EA}" destId="{F14DF7D5-AA74-4D03-B25C-FBE12CCE8B58}" srcOrd="5" destOrd="0" presId="urn:microsoft.com/office/officeart/2005/8/layout/list1#4"/>
    <dgm:cxn modelId="{0E768CAB-4007-4BFB-8839-F1CB25FC82E6}" type="presParOf" srcId="{15A1D433-3891-4C85-9F83-DD5A6F6381EA}" destId="{E7A3D181-5251-4F49-8F72-2F78B079AFAA}" srcOrd="6" destOrd="0" presId="urn:microsoft.com/office/officeart/2005/8/layout/list1#4"/>
    <dgm:cxn modelId="{2DF9C31D-5440-42FF-A899-2304565BBC04}" type="presParOf" srcId="{15A1D433-3891-4C85-9F83-DD5A6F6381EA}" destId="{0D2174C3-3033-42E7-ADA8-01D0F6544A39}" srcOrd="7" destOrd="0" presId="urn:microsoft.com/office/officeart/2005/8/layout/list1#4"/>
    <dgm:cxn modelId="{1A40D9E3-C6A5-44B4-BA32-1B1F86DA4E61}" type="presParOf" srcId="{15A1D433-3891-4C85-9F83-DD5A6F6381EA}" destId="{7358787D-204D-466E-9D89-7567B4C88FD9}" srcOrd="8" destOrd="0" presId="urn:microsoft.com/office/officeart/2005/8/layout/list1#4"/>
    <dgm:cxn modelId="{33E1D09A-0F39-461B-BC63-4B5CAEB48B5D}" type="presParOf" srcId="{7358787D-204D-466E-9D89-7567B4C88FD9}" destId="{BFCDFF4D-5BBB-4EFF-B9B3-7647CA0386C7}" srcOrd="0" destOrd="0" presId="urn:microsoft.com/office/officeart/2005/8/layout/list1#4"/>
    <dgm:cxn modelId="{ECCF339C-5043-4237-B299-20EA28C57E48}" type="presParOf" srcId="{7358787D-204D-466E-9D89-7567B4C88FD9}" destId="{CD2CC357-81D1-4189-AD21-7867C55D94A7}" srcOrd="1" destOrd="0" presId="urn:microsoft.com/office/officeart/2005/8/layout/list1#4"/>
    <dgm:cxn modelId="{B969F315-95E1-418F-873D-B47E79ADD308}" type="presParOf" srcId="{15A1D433-3891-4C85-9F83-DD5A6F6381EA}" destId="{D644CFA5-66FE-4407-936F-C255569533EF}" srcOrd="9" destOrd="0" presId="urn:microsoft.com/office/officeart/2005/8/layout/list1#4"/>
    <dgm:cxn modelId="{94F23F11-4D4B-45E7-8289-C25C16FB8AB1}" type="presParOf" srcId="{15A1D433-3891-4C85-9F83-DD5A6F6381EA}" destId="{576545E0-10A8-4754-B200-ADCE0C973478}" srcOrd="10" destOrd="0" presId="urn:microsoft.com/office/officeart/2005/8/layout/list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C08E22-5F3C-406C-972F-062F40094367}" type="doc">
      <dgm:prSet loTypeId="urn:microsoft.com/office/officeart/2005/8/layout/list1#5" loCatId="list" qsTypeId="urn:microsoft.com/office/officeart/2005/8/quickstyle/simple1#5" qsCatId="simple" csTypeId="urn:microsoft.com/office/officeart/2005/8/colors/colorful2#2" csCatId="colorful" phldr="1"/>
      <dgm:spPr/>
      <dgm:t>
        <a:bodyPr/>
        <a:lstStyle/>
        <a:p>
          <a:endParaRPr lang="en-US"/>
        </a:p>
      </dgm:t>
    </dgm:pt>
    <dgm:pt modelId="{0937737F-53EA-4BD5-88B6-DFD38470A50B}">
      <dgm:prSet phldrT="[Text]"/>
      <dgm:spPr/>
      <dgm:t>
        <a:bodyPr/>
        <a:lstStyle/>
        <a:p>
          <a:pPr marL="0" marR="0" indent="0" defTabSz="914400" eaLnBrk="1" fontAlgn="auto" latinLnBrk="0" hangingPunct="1">
            <a:lnSpc>
              <a:spcPct val="100000"/>
            </a:lnSpc>
            <a:spcBef>
              <a:spcPts val="0"/>
            </a:spcBef>
            <a:spcAft>
              <a:spcPts val="0"/>
            </a:spcAft>
            <a:buClrTx/>
            <a:buSzTx/>
            <a:buFontTx/>
            <a:buNone/>
          </a:pPr>
          <a:r>
            <a:rPr lang="id-ID" dirty="0" smtClean="0"/>
            <a:t>Quelle heure est-il?/ </a:t>
          </a:r>
          <a:r>
            <a:rPr lang="id-ID" dirty="0" smtClean="0">
              <a:latin typeface="+mn-lt"/>
              <a:cs typeface="Calibri" panose="020F0502020204030204"/>
            </a:rPr>
            <a:t>à quelle heure...?</a:t>
          </a:r>
          <a:endParaRPr lang="en-US" dirty="0" smtClean="0"/>
        </a:p>
        <a:p>
          <a:pPr defTabSz="1155700">
            <a:lnSpc>
              <a:spcPct val="90000"/>
            </a:lnSpc>
            <a:spcBef>
              <a:spcPct val="0"/>
            </a:spcBef>
            <a:spcAft>
              <a:spcPct val="35000"/>
            </a:spcAft>
          </a:pPr>
          <a:endParaRPr lang="en-US" dirty="0"/>
        </a:p>
      </dgm:t>
    </dgm:pt>
    <dgm:pt modelId="{7CBFF516-2F38-40F7-A8BA-3B3BC5DA94FA}" type="parTrans" cxnId="{F40F9703-1320-4D85-BD1C-02CA2D1E32D7}">
      <dgm:prSet/>
      <dgm:spPr/>
      <dgm:t>
        <a:bodyPr/>
        <a:lstStyle/>
        <a:p>
          <a:endParaRPr lang="en-US"/>
        </a:p>
      </dgm:t>
    </dgm:pt>
    <dgm:pt modelId="{4955FCD7-4D10-47C3-92CF-37698C4126F9}" type="sibTrans" cxnId="{F40F9703-1320-4D85-BD1C-02CA2D1E32D7}">
      <dgm:prSet/>
      <dgm:spPr/>
      <dgm:t>
        <a:bodyPr/>
        <a:lstStyle/>
        <a:p>
          <a:endParaRPr lang="en-US"/>
        </a:p>
      </dgm:t>
    </dgm:pt>
    <dgm:pt modelId="{FFD7F4A9-CB46-4CF8-9908-A2FA7CB68AB3}">
      <dgm:prSet phldrT="[Text]"/>
      <dgm:spPr/>
      <dgm:t>
        <a:bodyPr/>
        <a:lstStyle/>
        <a:p>
          <a:pPr marL="0" marR="0" indent="0" defTabSz="914400" eaLnBrk="1" fontAlgn="auto" latinLnBrk="0" hangingPunct="1">
            <a:lnSpc>
              <a:spcPct val="100000"/>
            </a:lnSpc>
            <a:spcBef>
              <a:spcPts val="0"/>
            </a:spcBef>
            <a:spcAft>
              <a:spcPts val="0"/>
            </a:spcAft>
            <a:buClrTx/>
            <a:buSzTx/>
            <a:buFontTx/>
            <a:buNone/>
          </a:pPr>
          <a:r>
            <a:rPr lang="id-ID" dirty="0" smtClean="0"/>
            <a:t>Pour quel jour/pour quel mois?</a:t>
          </a:r>
          <a:endParaRPr lang="en-US" dirty="0"/>
        </a:p>
      </dgm:t>
    </dgm:pt>
    <dgm:pt modelId="{5178BCB2-DBB3-4C42-9504-AC4AE1997E0E}" type="parTrans" cxnId="{55F9051A-4C2E-4799-B9DB-F6C3EAE140AB}">
      <dgm:prSet/>
      <dgm:spPr/>
      <dgm:t>
        <a:bodyPr/>
        <a:lstStyle/>
        <a:p>
          <a:endParaRPr lang="en-US"/>
        </a:p>
      </dgm:t>
    </dgm:pt>
    <dgm:pt modelId="{9BB0A755-B937-44BA-A52E-413F14BDD450}" type="sibTrans" cxnId="{55F9051A-4C2E-4799-B9DB-F6C3EAE140AB}">
      <dgm:prSet/>
      <dgm:spPr/>
      <dgm:t>
        <a:bodyPr/>
        <a:lstStyle/>
        <a:p>
          <a:endParaRPr lang="en-US"/>
        </a:p>
      </dgm:t>
    </dgm:pt>
    <dgm:pt modelId="{10608B84-97EF-4B15-BBAB-980EA08C22B2}">
      <dgm:prSet phldrT="[Text]"/>
      <dgm:spPr/>
      <dgm:t>
        <a:bodyPr/>
        <a:lstStyle/>
        <a:p>
          <a:pPr defTabSz="1155700">
            <a:lnSpc>
              <a:spcPct val="90000"/>
            </a:lnSpc>
            <a:spcBef>
              <a:spcPct val="0"/>
            </a:spcBef>
            <a:spcAft>
              <a:spcPct val="35000"/>
            </a:spcAft>
          </a:pPr>
          <a:r>
            <a:rPr lang="id-ID" dirty="0" smtClean="0"/>
            <a:t>Quel est votre num</a:t>
          </a:r>
          <a:r>
            <a:rPr lang="id-ID" dirty="0" smtClean="0">
              <a:latin typeface="Calibri" panose="020F0502020204030204"/>
              <a:cs typeface="Calibri" panose="020F0502020204030204"/>
            </a:rPr>
            <a:t>éro téléphone?</a:t>
          </a:r>
          <a:r>
            <a:rPr lang="id-ID" dirty="0" smtClean="0"/>
            <a:t> </a:t>
          </a:r>
          <a:endParaRPr lang="en-US" dirty="0"/>
        </a:p>
      </dgm:t>
    </dgm:pt>
    <dgm:pt modelId="{EB490376-995A-453D-B6D9-15ECC73CBACB}" type="parTrans" cxnId="{6D50E3FA-642C-4C39-B6E1-5B0CE3F70162}">
      <dgm:prSet/>
      <dgm:spPr/>
      <dgm:t>
        <a:bodyPr/>
        <a:lstStyle/>
        <a:p>
          <a:endParaRPr lang="en-US"/>
        </a:p>
      </dgm:t>
    </dgm:pt>
    <dgm:pt modelId="{206230FB-1C04-4BF4-9341-27CF3967D4C9}" type="sibTrans" cxnId="{6D50E3FA-642C-4C39-B6E1-5B0CE3F70162}">
      <dgm:prSet/>
      <dgm:spPr/>
      <dgm:t>
        <a:bodyPr/>
        <a:lstStyle/>
        <a:p>
          <a:endParaRPr lang="en-US"/>
        </a:p>
      </dgm:t>
    </dgm:pt>
    <dgm:pt modelId="{A7000C45-8E87-4432-B432-04B21578F744}" type="pres">
      <dgm:prSet presAssocID="{4AC08E22-5F3C-406C-972F-062F40094367}" presName="linear" presStyleCnt="0">
        <dgm:presLayoutVars>
          <dgm:dir/>
          <dgm:animLvl val="lvl"/>
          <dgm:resizeHandles val="exact"/>
        </dgm:presLayoutVars>
      </dgm:prSet>
      <dgm:spPr/>
      <dgm:t>
        <a:bodyPr/>
        <a:lstStyle/>
        <a:p>
          <a:endParaRPr lang="en-US"/>
        </a:p>
      </dgm:t>
    </dgm:pt>
    <dgm:pt modelId="{9805CFCF-EE38-43C4-BF5C-AFCB71183435}" type="pres">
      <dgm:prSet presAssocID="{0937737F-53EA-4BD5-88B6-DFD38470A50B}" presName="parentLin" presStyleCnt="0"/>
      <dgm:spPr/>
    </dgm:pt>
    <dgm:pt modelId="{F343332F-C702-4DE8-BA43-EF9FEA142B1A}" type="pres">
      <dgm:prSet presAssocID="{0937737F-53EA-4BD5-88B6-DFD38470A50B}" presName="parentLeftMargin" presStyleLbl="node1" presStyleIdx="0" presStyleCnt="3"/>
      <dgm:spPr/>
      <dgm:t>
        <a:bodyPr/>
        <a:lstStyle/>
        <a:p>
          <a:endParaRPr lang="en-US"/>
        </a:p>
      </dgm:t>
    </dgm:pt>
    <dgm:pt modelId="{7847B342-0A76-4D96-826C-D9360B63E744}" type="pres">
      <dgm:prSet presAssocID="{0937737F-53EA-4BD5-88B6-DFD38470A50B}" presName="parentText" presStyleLbl="node1" presStyleIdx="0" presStyleCnt="3">
        <dgm:presLayoutVars>
          <dgm:chMax val="0"/>
          <dgm:bulletEnabled val="1"/>
        </dgm:presLayoutVars>
      </dgm:prSet>
      <dgm:spPr/>
      <dgm:t>
        <a:bodyPr/>
        <a:lstStyle/>
        <a:p>
          <a:endParaRPr lang="en-US"/>
        </a:p>
      </dgm:t>
    </dgm:pt>
    <dgm:pt modelId="{264EFAA6-30E2-43B0-A1B8-C17F9F1AB4BC}" type="pres">
      <dgm:prSet presAssocID="{0937737F-53EA-4BD5-88B6-DFD38470A50B}" presName="negativeSpace" presStyleCnt="0"/>
      <dgm:spPr/>
    </dgm:pt>
    <dgm:pt modelId="{0D9CC462-842B-41DC-976A-C79231DC5DFB}" type="pres">
      <dgm:prSet presAssocID="{0937737F-53EA-4BD5-88B6-DFD38470A50B}" presName="childText" presStyleLbl="conFgAcc1" presStyleIdx="0" presStyleCnt="3">
        <dgm:presLayoutVars>
          <dgm:bulletEnabled val="1"/>
        </dgm:presLayoutVars>
      </dgm:prSet>
      <dgm:spPr/>
    </dgm:pt>
    <dgm:pt modelId="{D4698476-D6AE-487D-80B8-A071F7DE5EF9}" type="pres">
      <dgm:prSet presAssocID="{4955FCD7-4D10-47C3-92CF-37698C4126F9}" presName="spaceBetweenRectangles" presStyleCnt="0"/>
      <dgm:spPr/>
    </dgm:pt>
    <dgm:pt modelId="{8AA9FC15-355A-4E6C-B6D3-F7B4A2382160}" type="pres">
      <dgm:prSet presAssocID="{FFD7F4A9-CB46-4CF8-9908-A2FA7CB68AB3}" presName="parentLin" presStyleCnt="0"/>
      <dgm:spPr/>
    </dgm:pt>
    <dgm:pt modelId="{CA88838D-0065-4CFD-B5A4-F153F550663B}" type="pres">
      <dgm:prSet presAssocID="{FFD7F4A9-CB46-4CF8-9908-A2FA7CB68AB3}" presName="parentLeftMargin" presStyleLbl="node1" presStyleIdx="0" presStyleCnt="3"/>
      <dgm:spPr/>
      <dgm:t>
        <a:bodyPr/>
        <a:lstStyle/>
        <a:p>
          <a:endParaRPr lang="en-US"/>
        </a:p>
      </dgm:t>
    </dgm:pt>
    <dgm:pt modelId="{9FBBBE0D-80B7-43BF-A451-1CE541F71C3E}" type="pres">
      <dgm:prSet presAssocID="{FFD7F4A9-CB46-4CF8-9908-A2FA7CB68AB3}" presName="parentText" presStyleLbl="node1" presStyleIdx="1" presStyleCnt="3">
        <dgm:presLayoutVars>
          <dgm:chMax val="0"/>
          <dgm:bulletEnabled val="1"/>
        </dgm:presLayoutVars>
      </dgm:prSet>
      <dgm:spPr/>
      <dgm:t>
        <a:bodyPr/>
        <a:lstStyle/>
        <a:p>
          <a:endParaRPr lang="en-US"/>
        </a:p>
      </dgm:t>
    </dgm:pt>
    <dgm:pt modelId="{FBA8A312-9E18-44FC-BEA3-0FD906EF4D3B}" type="pres">
      <dgm:prSet presAssocID="{FFD7F4A9-CB46-4CF8-9908-A2FA7CB68AB3}" presName="negativeSpace" presStyleCnt="0"/>
      <dgm:spPr/>
    </dgm:pt>
    <dgm:pt modelId="{50E6A530-A7EA-4EE8-AD5B-5AF4692774B3}" type="pres">
      <dgm:prSet presAssocID="{FFD7F4A9-CB46-4CF8-9908-A2FA7CB68AB3}" presName="childText" presStyleLbl="conFgAcc1" presStyleIdx="1" presStyleCnt="3">
        <dgm:presLayoutVars>
          <dgm:bulletEnabled val="1"/>
        </dgm:presLayoutVars>
      </dgm:prSet>
      <dgm:spPr/>
    </dgm:pt>
    <dgm:pt modelId="{485DF853-CC47-45EB-AEA5-8B8F88615AAB}" type="pres">
      <dgm:prSet presAssocID="{9BB0A755-B937-44BA-A52E-413F14BDD450}" presName="spaceBetweenRectangles" presStyleCnt="0"/>
      <dgm:spPr/>
    </dgm:pt>
    <dgm:pt modelId="{1C964361-6E41-4879-B202-4F92C170C476}" type="pres">
      <dgm:prSet presAssocID="{10608B84-97EF-4B15-BBAB-980EA08C22B2}" presName="parentLin" presStyleCnt="0"/>
      <dgm:spPr/>
    </dgm:pt>
    <dgm:pt modelId="{167D209F-5254-4703-9427-60874E01CBB3}" type="pres">
      <dgm:prSet presAssocID="{10608B84-97EF-4B15-BBAB-980EA08C22B2}" presName="parentLeftMargin" presStyleLbl="node1" presStyleIdx="1" presStyleCnt="3"/>
      <dgm:spPr/>
      <dgm:t>
        <a:bodyPr/>
        <a:lstStyle/>
        <a:p>
          <a:endParaRPr lang="en-US"/>
        </a:p>
      </dgm:t>
    </dgm:pt>
    <dgm:pt modelId="{959E05FE-D0F3-4175-B514-E9030ED2C735}" type="pres">
      <dgm:prSet presAssocID="{10608B84-97EF-4B15-BBAB-980EA08C22B2}" presName="parentText" presStyleLbl="node1" presStyleIdx="2" presStyleCnt="3" custLinFactNeighborX="7512" custLinFactNeighborY="-1816">
        <dgm:presLayoutVars>
          <dgm:chMax val="0"/>
          <dgm:bulletEnabled val="1"/>
        </dgm:presLayoutVars>
      </dgm:prSet>
      <dgm:spPr/>
      <dgm:t>
        <a:bodyPr/>
        <a:lstStyle/>
        <a:p>
          <a:endParaRPr lang="en-US"/>
        </a:p>
      </dgm:t>
    </dgm:pt>
    <dgm:pt modelId="{2F6EA086-E3DC-4E44-BB86-B9E694DF1508}" type="pres">
      <dgm:prSet presAssocID="{10608B84-97EF-4B15-BBAB-980EA08C22B2}" presName="negativeSpace" presStyleCnt="0"/>
      <dgm:spPr/>
    </dgm:pt>
    <dgm:pt modelId="{164047B2-85C1-4B22-9488-49EFDDDEDBB6}" type="pres">
      <dgm:prSet presAssocID="{10608B84-97EF-4B15-BBAB-980EA08C22B2}" presName="childText" presStyleLbl="conFgAcc1" presStyleIdx="2" presStyleCnt="3">
        <dgm:presLayoutVars>
          <dgm:bulletEnabled val="1"/>
        </dgm:presLayoutVars>
      </dgm:prSet>
      <dgm:spPr/>
    </dgm:pt>
  </dgm:ptLst>
  <dgm:cxnLst>
    <dgm:cxn modelId="{AA7EC88B-E379-4E4A-8B38-9EFC1230F019}" type="presOf" srcId="{FFD7F4A9-CB46-4CF8-9908-A2FA7CB68AB3}" destId="{CA88838D-0065-4CFD-B5A4-F153F550663B}" srcOrd="0" destOrd="0" presId="urn:microsoft.com/office/officeart/2005/8/layout/list1#5"/>
    <dgm:cxn modelId="{F40F9703-1320-4D85-BD1C-02CA2D1E32D7}" srcId="{4AC08E22-5F3C-406C-972F-062F40094367}" destId="{0937737F-53EA-4BD5-88B6-DFD38470A50B}" srcOrd="0" destOrd="0" parTransId="{7CBFF516-2F38-40F7-A8BA-3B3BC5DA94FA}" sibTransId="{4955FCD7-4D10-47C3-92CF-37698C4126F9}"/>
    <dgm:cxn modelId="{51507200-5399-4BA0-8477-7580260A7CE6}" type="presOf" srcId="{10608B84-97EF-4B15-BBAB-980EA08C22B2}" destId="{959E05FE-D0F3-4175-B514-E9030ED2C735}" srcOrd="1" destOrd="0" presId="urn:microsoft.com/office/officeart/2005/8/layout/list1#5"/>
    <dgm:cxn modelId="{5DC4B1C2-1C70-40BF-8991-43DB1C9A36B2}" type="presOf" srcId="{FFD7F4A9-CB46-4CF8-9908-A2FA7CB68AB3}" destId="{9FBBBE0D-80B7-43BF-A451-1CE541F71C3E}" srcOrd="1" destOrd="0" presId="urn:microsoft.com/office/officeart/2005/8/layout/list1#5"/>
    <dgm:cxn modelId="{1682E758-D7D5-43C0-ABC1-A8EA9C639D88}" type="presOf" srcId="{10608B84-97EF-4B15-BBAB-980EA08C22B2}" destId="{167D209F-5254-4703-9427-60874E01CBB3}" srcOrd="0" destOrd="0" presId="urn:microsoft.com/office/officeart/2005/8/layout/list1#5"/>
    <dgm:cxn modelId="{6D50E3FA-642C-4C39-B6E1-5B0CE3F70162}" srcId="{4AC08E22-5F3C-406C-972F-062F40094367}" destId="{10608B84-97EF-4B15-BBAB-980EA08C22B2}" srcOrd="2" destOrd="0" parTransId="{EB490376-995A-453D-B6D9-15ECC73CBACB}" sibTransId="{206230FB-1C04-4BF4-9341-27CF3967D4C9}"/>
    <dgm:cxn modelId="{AB2607D8-F8FC-43DA-A7D0-22957BBE266D}" type="presOf" srcId="{4AC08E22-5F3C-406C-972F-062F40094367}" destId="{A7000C45-8E87-4432-B432-04B21578F744}" srcOrd="0" destOrd="0" presId="urn:microsoft.com/office/officeart/2005/8/layout/list1#5"/>
    <dgm:cxn modelId="{7FB78A6D-79F7-4D85-85F1-F5825E73A821}" type="presOf" srcId="{0937737F-53EA-4BD5-88B6-DFD38470A50B}" destId="{F343332F-C702-4DE8-BA43-EF9FEA142B1A}" srcOrd="0" destOrd="0" presId="urn:microsoft.com/office/officeart/2005/8/layout/list1#5"/>
    <dgm:cxn modelId="{C6C464FC-C5DE-488B-9A7E-3E37CCF180A7}" type="presOf" srcId="{0937737F-53EA-4BD5-88B6-DFD38470A50B}" destId="{7847B342-0A76-4D96-826C-D9360B63E744}" srcOrd="1" destOrd="0" presId="urn:microsoft.com/office/officeart/2005/8/layout/list1#5"/>
    <dgm:cxn modelId="{55F9051A-4C2E-4799-B9DB-F6C3EAE140AB}" srcId="{4AC08E22-5F3C-406C-972F-062F40094367}" destId="{FFD7F4A9-CB46-4CF8-9908-A2FA7CB68AB3}" srcOrd="1" destOrd="0" parTransId="{5178BCB2-DBB3-4C42-9504-AC4AE1997E0E}" sibTransId="{9BB0A755-B937-44BA-A52E-413F14BDD450}"/>
    <dgm:cxn modelId="{2AE7BAB3-24AB-497C-A27D-8B1186B94D63}" type="presParOf" srcId="{A7000C45-8E87-4432-B432-04B21578F744}" destId="{9805CFCF-EE38-43C4-BF5C-AFCB71183435}" srcOrd="0" destOrd="0" presId="urn:microsoft.com/office/officeart/2005/8/layout/list1#5"/>
    <dgm:cxn modelId="{52A6CF11-8653-432D-A34C-62966BA2E62D}" type="presParOf" srcId="{9805CFCF-EE38-43C4-BF5C-AFCB71183435}" destId="{F343332F-C702-4DE8-BA43-EF9FEA142B1A}" srcOrd="0" destOrd="0" presId="urn:microsoft.com/office/officeart/2005/8/layout/list1#5"/>
    <dgm:cxn modelId="{EE820967-50A2-4C6D-9F18-3F5E9AD17493}" type="presParOf" srcId="{9805CFCF-EE38-43C4-BF5C-AFCB71183435}" destId="{7847B342-0A76-4D96-826C-D9360B63E744}" srcOrd="1" destOrd="0" presId="urn:microsoft.com/office/officeart/2005/8/layout/list1#5"/>
    <dgm:cxn modelId="{D441AAA5-3EC2-4F7C-9936-E6C222D7EA02}" type="presParOf" srcId="{A7000C45-8E87-4432-B432-04B21578F744}" destId="{264EFAA6-30E2-43B0-A1B8-C17F9F1AB4BC}" srcOrd="1" destOrd="0" presId="urn:microsoft.com/office/officeart/2005/8/layout/list1#5"/>
    <dgm:cxn modelId="{4464FA1B-3B0E-4F87-B055-3909BF0843FC}" type="presParOf" srcId="{A7000C45-8E87-4432-B432-04B21578F744}" destId="{0D9CC462-842B-41DC-976A-C79231DC5DFB}" srcOrd="2" destOrd="0" presId="urn:microsoft.com/office/officeart/2005/8/layout/list1#5"/>
    <dgm:cxn modelId="{4640C5DA-0B0A-4847-A944-C669F9CF3DEE}" type="presParOf" srcId="{A7000C45-8E87-4432-B432-04B21578F744}" destId="{D4698476-D6AE-487D-80B8-A071F7DE5EF9}" srcOrd="3" destOrd="0" presId="urn:microsoft.com/office/officeart/2005/8/layout/list1#5"/>
    <dgm:cxn modelId="{7CF01A0E-AA18-49CE-8B7F-F712624A2143}" type="presParOf" srcId="{A7000C45-8E87-4432-B432-04B21578F744}" destId="{8AA9FC15-355A-4E6C-B6D3-F7B4A2382160}" srcOrd="4" destOrd="0" presId="urn:microsoft.com/office/officeart/2005/8/layout/list1#5"/>
    <dgm:cxn modelId="{9A53FC38-9030-4C22-8C7D-0C52F34AAE6E}" type="presParOf" srcId="{8AA9FC15-355A-4E6C-B6D3-F7B4A2382160}" destId="{CA88838D-0065-4CFD-B5A4-F153F550663B}" srcOrd="0" destOrd="0" presId="urn:microsoft.com/office/officeart/2005/8/layout/list1#5"/>
    <dgm:cxn modelId="{2306E4C6-D3E1-4497-B697-40A5CA301AE6}" type="presParOf" srcId="{8AA9FC15-355A-4E6C-B6D3-F7B4A2382160}" destId="{9FBBBE0D-80B7-43BF-A451-1CE541F71C3E}" srcOrd="1" destOrd="0" presId="urn:microsoft.com/office/officeart/2005/8/layout/list1#5"/>
    <dgm:cxn modelId="{3A1A141F-CD88-435C-B026-FBBF6DF9B345}" type="presParOf" srcId="{A7000C45-8E87-4432-B432-04B21578F744}" destId="{FBA8A312-9E18-44FC-BEA3-0FD906EF4D3B}" srcOrd="5" destOrd="0" presId="urn:microsoft.com/office/officeart/2005/8/layout/list1#5"/>
    <dgm:cxn modelId="{B2FC027E-EF73-45CB-858E-2E8284B025CD}" type="presParOf" srcId="{A7000C45-8E87-4432-B432-04B21578F744}" destId="{50E6A530-A7EA-4EE8-AD5B-5AF4692774B3}" srcOrd="6" destOrd="0" presId="urn:microsoft.com/office/officeart/2005/8/layout/list1#5"/>
    <dgm:cxn modelId="{31665F6A-A54F-4841-B117-04B239366C1E}" type="presParOf" srcId="{A7000C45-8E87-4432-B432-04B21578F744}" destId="{485DF853-CC47-45EB-AEA5-8B8F88615AAB}" srcOrd="7" destOrd="0" presId="urn:microsoft.com/office/officeart/2005/8/layout/list1#5"/>
    <dgm:cxn modelId="{9DCCF31F-DF3E-466C-BBA8-EC087B9CE44B}" type="presParOf" srcId="{A7000C45-8E87-4432-B432-04B21578F744}" destId="{1C964361-6E41-4879-B202-4F92C170C476}" srcOrd="8" destOrd="0" presId="urn:microsoft.com/office/officeart/2005/8/layout/list1#5"/>
    <dgm:cxn modelId="{7ADAA705-AE32-44C6-A347-65908FD49D37}" type="presParOf" srcId="{1C964361-6E41-4879-B202-4F92C170C476}" destId="{167D209F-5254-4703-9427-60874E01CBB3}" srcOrd="0" destOrd="0" presId="urn:microsoft.com/office/officeart/2005/8/layout/list1#5"/>
    <dgm:cxn modelId="{94432927-79B0-4512-9D24-C81D4486AF2E}" type="presParOf" srcId="{1C964361-6E41-4879-B202-4F92C170C476}" destId="{959E05FE-D0F3-4175-B514-E9030ED2C735}" srcOrd="1" destOrd="0" presId="urn:microsoft.com/office/officeart/2005/8/layout/list1#5"/>
    <dgm:cxn modelId="{AB95948D-0E7C-4542-9F59-9DC5678A6265}" type="presParOf" srcId="{A7000C45-8E87-4432-B432-04B21578F744}" destId="{2F6EA086-E3DC-4E44-BB86-B9E694DF1508}" srcOrd="9" destOrd="0" presId="urn:microsoft.com/office/officeart/2005/8/layout/list1#5"/>
    <dgm:cxn modelId="{6FF532EC-F3E6-4242-B662-7D3E7DF28CE8}" type="presParOf" srcId="{A7000C45-8E87-4432-B432-04B21578F744}" destId="{164047B2-85C1-4B22-9488-49EFDDDEDBB6}" srcOrd="10" destOrd="0" presId="urn:microsoft.com/office/officeart/2005/8/layout/list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834C34-2A6B-4EBE-BA45-C84B32AFEB28}" type="doc">
      <dgm:prSet loTypeId="urn:microsoft.com/office/officeart/2005/8/layout/chevron2" loCatId="list" qsTypeId="urn:microsoft.com/office/officeart/2005/8/quickstyle/simple1#6" qsCatId="simple" csTypeId="urn:microsoft.com/office/officeart/2005/8/colors/colorful1#6" csCatId="colorful" phldr="1"/>
      <dgm:spPr/>
      <dgm:t>
        <a:bodyPr/>
        <a:lstStyle/>
        <a:p>
          <a:endParaRPr lang="en-US"/>
        </a:p>
      </dgm:t>
    </dgm:pt>
    <dgm:pt modelId="{A530AE75-5CD0-4557-A86E-89EEF1006990}">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1</a:t>
          </a:r>
          <a:endParaRPr lang="en-US" dirty="0"/>
        </a:p>
      </dgm:t>
    </dgm:pt>
    <dgm:pt modelId="{D6CF86CD-E492-49C9-BDA5-7044840BDA5B}" type="parTrans" cxnId="{5FCCDF4F-6627-49E4-B394-844C44A3C250}">
      <dgm:prSet/>
      <dgm:spPr/>
      <dgm:t>
        <a:bodyPr/>
        <a:lstStyle/>
        <a:p>
          <a:endParaRPr lang="en-US"/>
        </a:p>
      </dgm:t>
    </dgm:pt>
    <dgm:pt modelId="{635A57B8-85D8-4640-BFA1-35F48153D210}" type="sibTrans" cxnId="{5FCCDF4F-6627-49E4-B394-844C44A3C250}">
      <dgm:prSet/>
      <dgm:spPr/>
      <dgm:t>
        <a:bodyPr/>
        <a:lstStyle/>
        <a:p>
          <a:endParaRPr lang="en-US"/>
        </a:p>
      </dgm:t>
    </dgm:pt>
    <dgm:pt modelId="{A170D9B3-47AA-4128-82AD-9C5BB225CB10}">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2</a:t>
          </a:r>
          <a:endParaRPr lang="en-US" dirty="0"/>
        </a:p>
      </dgm:t>
    </dgm:pt>
    <dgm:pt modelId="{5B258141-F338-4830-9973-E9342F9CCA7B}" type="parTrans" cxnId="{ACFE1B1F-E8A8-4800-862D-1AE4EA7EFD63}">
      <dgm:prSet/>
      <dgm:spPr/>
      <dgm:t>
        <a:bodyPr/>
        <a:lstStyle/>
        <a:p>
          <a:endParaRPr lang="en-US"/>
        </a:p>
      </dgm:t>
    </dgm:pt>
    <dgm:pt modelId="{5B45816B-EF15-4178-8DF7-59CEF4C20FE1}" type="sibTrans" cxnId="{ACFE1B1F-E8A8-4800-862D-1AE4EA7EFD63}">
      <dgm:prSet/>
      <dgm:spPr/>
      <dgm:t>
        <a:bodyPr/>
        <a:lstStyle/>
        <a:p>
          <a:endParaRPr lang="en-US"/>
        </a:p>
      </dgm:t>
    </dgm:pt>
    <dgm:pt modelId="{1651C55A-13C7-4A7B-B6D9-C1BE460ABD0F}">
      <dgm:prSet phldrT="[Text]"/>
      <dgm:spPr/>
      <dgm:t>
        <a:bodyPr/>
        <a:lstStyle/>
        <a:p>
          <a:r>
            <a:rPr lang="en-US" dirty="0" smtClean="0"/>
            <a:t>Expression du lieu  </a:t>
          </a:r>
          <a:endParaRPr lang="en-US" dirty="0"/>
        </a:p>
      </dgm:t>
    </dgm:pt>
    <dgm:pt modelId="{1E186AD4-E3B7-4989-82BF-12CF1C4EE515}" type="parTrans" cxnId="{F22FB6E5-236D-4BEE-8B53-D0AC01CFC986}">
      <dgm:prSet/>
      <dgm:spPr/>
      <dgm:t>
        <a:bodyPr/>
        <a:lstStyle/>
        <a:p>
          <a:endParaRPr lang="en-US"/>
        </a:p>
      </dgm:t>
    </dgm:pt>
    <dgm:pt modelId="{E0BEDD18-6E25-49C9-8C34-75ED9302A77C}" type="sibTrans" cxnId="{F22FB6E5-236D-4BEE-8B53-D0AC01CFC986}">
      <dgm:prSet/>
      <dgm:spPr/>
      <dgm:t>
        <a:bodyPr/>
        <a:lstStyle/>
        <a:p>
          <a:endParaRPr lang="en-US"/>
        </a:p>
      </dgm:t>
    </dgm:pt>
    <dgm:pt modelId="{A92585DD-C6F6-4DC4-938F-3B41566696F0}">
      <dgm:prSet phldrT="[Text]"/>
      <dgm:spPr/>
      <dgm:t>
        <a:bodyPr/>
        <a:lstStyle/>
        <a:p>
          <a:r>
            <a:rPr lang="en-US" dirty="0" smtClean="0"/>
            <a:t>Structure : Present </a:t>
          </a:r>
          <a:endParaRPr lang="en-US" dirty="0"/>
        </a:p>
      </dgm:t>
    </dgm:pt>
    <dgm:pt modelId="{B99EB0C0-8BA4-48B1-A5B2-359F0FA0C362}" type="parTrans" cxnId="{55B5EE43-B6C8-4FB0-A4DA-7E860024CBB2}">
      <dgm:prSet/>
      <dgm:spPr/>
    </dgm:pt>
    <dgm:pt modelId="{AAEFB2DB-B9B1-4127-BE21-F09610CAFA64}" type="sibTrans" cxnId="{55B5EE43-B6C8-4FB0-A4DA-7E860024CBB2}">
      <dgm:prSet/>
      <dgm:spPr/>
    </dgm:pt>
    <dgm:pt modelId="{8ED47AE7-E5FD-43B4-BFF8-3BA0FEF1B4A5}" type="pres">
      <dgm:prSet presAssocID="{33834C34-2A6B-4EBE-BA45-C84B32AFEB28}" presName="linearFlow" presStyleCnt="0">
        <dgm:presLayoutVars>
          <dgm:dir/>
          <dgm:animLvl val="lvl"/>
          <dgm:resizeHandles val="exact"/>
        </dgm:presLayoutVars>
      </dgm:prSet>
      <dgm:spPr/>
      <dgm:t>
        <a:bodyPr/>
        <a:lstStyle/>
        <a:p>
          <a:endParaRPr lang="en-US"/>
        </a:p>
      </dgm:t>
    </dgm:pt>
    <dgm:pt modelId="{B0E441DB-F1AD-48B3-8851-56983E449728}" type="pres">
      <dgm:prSet presAssocID="{A530AE75-5CD0-4557-A86E-89EEF1006990}" presName="composite" presStyleCnt="0"/>
      <dgm:spPr/>
    </dgm:pt>
    <dgm:pt modelId="{885379D9-113F-4361-9DCF-5EBA16E322E5}" type="pres">
      <dgm:prSet presAssocID="{A530AE75-5CD0-4557-A86E-89EEF1006990}" presName="parentText" presStyleLbl="alignNode1" presStyleIdx="0" presStyleCnt="2">
        <dgm:presLayoutVars>
          <dgm:chMax val="1"/>
          <dgm:bulletEnabled val="1"/>
        </dgm:presLayoutVars>
      </dgm:prSet>
      <dgm:spPr/>
      <dgm:t>
        <a:bodyPr/>
        <a:lstStyle/>
        <a:p>
          <a:endParaRPr lang="en-US"/>
        </a:p>
      </dgm:t>
    </dgm:pt>
    <dgm:pt modelId="{6397612B-45A9-47E2-8C67-9F56664DEA5E}" type="pres">
      <dgm:prSet presAssocID="{A530AE75-5CD0-4557-A86E-89EEF1006990}" presName="descendantText" presStyleLbl="alignAcc1" presStyleIdx="0" presStyleCnt="2">
        <dgm:presLayoutVars>
          <dgm:bulletEnabled val="1"/>
        </dgm:presLayoutVars>
      </dgm:prSet>
      <dgm:spPr/>
      <dgm:t>
        <a:bodyPr/>
        <a:lstStyle/>
        <a:p>
          <a:endParaRPr lang="en-US"/>
        </a:p>
      </dgm:t>
    </dgm:pt>
    <dgm:pt modelId="{930E9FD5-6E05-4747-9D80-1B0CE6AAF564}" type="pres">
      <dgm:prSet presAssocID="{635A57B8-85D8-4640-BFA1-35F48153D210}" presName="sp" presStyleCnt="0"/>
      <dgm:spPr/>
    </dgm:pt>
    <dgm:pt modelId="{2008F82A-E8EA-4C5C-9993-003F6D4E097A}" type="pres">
      <dgm:prSet presAssocID="{A170D9B3-47AA-4128-82AD-9C5BB225CB10}" presName="composite" presStyleCnt="0"/>
      <dgm:spPr/>
    </dgm:pt>
    <dgm:pt modelId="{D4393527-5292-4FB0-B392-1751D6189B77}" type="pres">
      <dgm:prSet presAssocID="{A170D9B3-47AA-4128-82AD-9C5BB225CB10}" presName="parentText" presStyleLbl="alignNode1" presStyleIdx="1" presStyleCnt="2">
        <dgm:presLayoutVars>
          <dgm:chMax val="1"/>
          <dgm:bulletEnabled val="1"/>
        </dgm:presLayoutVars>
      </dgm:prSet>
      <dgm:spPr/>
      <dgm:t>
        <a:bodyPr/>
        <a:lstStyle/>
        <a:p>
          <a:endParaRPr lang="en-US"/>
        </a:p>
      </dgm:t>
    </dgm:pt>
    <dgm:pt modelId="{7C09EA43-636A-4651-866B-C16AE924A81A}" type="pres">
      <dgm:prSet presAssocID="{A170D9B3-47AA-4128-82AD-9C5BB225CB10}" presName="descendantText" presStyleLbl="alignAcc1" presStyleIdx="1" presStyleCnt="2">
        <dgm:presLayoutVars>
          <dgm:bulletEnabled val="1"/>
        </dgm:presLayoutVars>
      </dgm:prSet>
      <dgm:spPr/>
      <dgm:t>
        <a:bodyPr/>
        <a:lstStyle/>
        <a:p>
          <a:endParaRPr lang="en-US"/>
        </a:p>
      </dgm:t>
    </dgm:pt>
  </dgm:ptLst>
  <dgm:cxnLst>
    <dgm:cxn modelId="{ACFE1B1F-E8A8-4800-862D-1AE4EA7EFD63}" srcId="{33834C34-2A6B-4EBE-BA45-C84B32AFEB28}" destId="{A170D9B3-47AA-4128-82AD-9C5BB225CB10}" srcOrd="1" destOrd="0" parTransId="{5B258141-F338-4830-9973-E9342F9CCA7B}" sibTransId="{5B45816B-EF15-4178-8DF7-59CEF4C20FE1}"/>
    <dgm:cxn modelId="{D3228ECE-9A60-44D5-92ED-B3E6C54473BE}" type="presOf" srcId="{A170D9B3-47AA-4128-82AD-9C5BB225CB10}" destId="{D4393527-5292-4FB0-B392-1751D6189B77}" srcOrd="0" destOrd="0" presId="urn:microsoft.com/office/officeart/2005/8/layout/chevron2"/>
    <dgm:cxn modelId="{88F2CA10-3DDC-4468-89DA-8CB78753C125}" type="presOf" srcId="{1651C55A-13C7-4A7B-B6D9-C1BE460ABD0F}" destId="{7C09EA43-636A-4651-866B-C16AE924A81A}" srcOrd="0" destOrd="0" presId="urn:microsoft.com/office/officeart/2005/8/layout/chevron2"/>
    <dgm:cxn modelId="{F22FB6E5-236D-4BEE-8B53-D0AC01CFC986}" srcId="{A170D9B3-47AA-4128-82AD-9C5BB225CB10}" destId="{1651C55A-13C7-4A7B-B6D9-C1BE460ABD0F}" srcOrd="0" destOrd="0" parTransId="{1E186AD4-E3B7-4989-82BF-12CF1C4EE515}" sibTransId="{E0BEDD18-6E25-49C9-8C34-75ED9302A77C}"/>
    <dgm:cxn modelId="{55B5EE43-B6C8-4FB0-A4DA-7E860024CBB2}" srcId="{A530AE75-5CD0-4557-A86E-89EEF1006990}" destId="{A92585DD-C6F6-4DC4-938F-3B41566696F0}" srcOrd="0" destOrd="0" parTransId="{B99EB0C0-8BA4-48B1-A5B2-359F0FA0C362}" sibTransId="{AAEFB2DB-B9B1-4127-BE21-F09610CAFA64}"/>
    <dgm:cxn modelId="{8EFA689B-0622-46FC-A04E-BC63CE309E72}" type="presOf" srcId="{33834C34-2A6B-4EBE-BA45-C84B32AFEB28}" destId="{8ED47AE7-E5FD-43B4-BFF8-3BA0FEF1B4A5}" srcOrd="0" destOrd="0" presId="urn:microsoft.com/office/officeart/2005/8/layout/chevron2"/>
    <dgm:cxn modelId="{CA296B94-6FC3-4A24-B1F5-FB52D2F4AC55}" type="presOf" srcId="{A92585DD-C6F6-4DC4-938F-3B41566696F0}" destId="{6397612B-45A9-47E2-8C67-9F56664DEA5E}" srcOrd="0" destOrd="0" presId="urn:microsoft.com/office/officeart/2005/8/layout/chevron2"/>
    <dgm:cxn modelId="{F9A03316-54F0-4151-8C4E-19AA5F8C57E6}" type="presOf" srcId="{A530AE75-5CD0-4557-A86E-89EEF1006990}" destId="{885379D9-113F-4361-9DCF-5EBA16E322E5}" srcOrd="0" destOrd="0" presId="urn:microsoft.com/office/officeart/2005/8/layout/chevron2"/>
    <dgm:cxn modelId="{5FCCDF4F-6627-49E4-B394-844C44A3C250}" srcId="{33834C34-2A6B-4EBE-BA45-C84B32AFEB28}" destId="{A530AE75-5CD0-4557-A86E-89EEF1006990}" srcOrd="0" destOrd="0" parTransId="{D6CF86CD-E492-49C9-BDA5-7044840BDA5B}" sibTransId="{635A57B8-85D8-4640-BFA1-35F48153D210}"/>
    <dgm:cxn modelId="{98EB13A7-6F37-48BE-87FE-C19DBF2D991A}" type="presParOf" srcId="{8ED47AE7-E5FD-43B4-BFF8-3BA0FEF1B4A5}" destId="{B0E441DB-F1AD-48B3-8851-56983E449728}" srcOrd="0" destOrd="0" presId="urn:microsoft.com/office/officeart/2005/8/layout/chevron2"/>
    <dgm:cxn modelId="{97A0E5D5-F48B-4865-91B0-136EF97F9603}" type="presParOf" srcId="{B0E441DB-F1AD-48B3-8851-56983E449728}" destId="{885379D9-113F-4361-9DCF-5EBA16E322E5}" srcOrd="0" destOrd="0" presId="urn:microsoft.com/office/officeart/2005/8/layout/chevron2"/>
    <dgm:cxn modelId="{8C96C0A8-2D34-4B31-8661-F4BE0BFE79E4}" type="presParOf" srcId="{B0E441DB-F1AD-48B3-8851-56983E449728}" destId="{6397612B-45A9-47E2-8C67-9F56664DEA5E}" srcOrd="1" destOrd="0" presId="urn:microsoft.com/office/officeart/2005/8/layout/chevron2"/>
    <dgm:cxn modelId="{D3A1FE4E-C4E4-447D-836B-9AEFC83DBC5E}" type="presParOf" srcId="{8ED47AE7-E5FD-43B4-BFF8-3BA0FEF1B4A5}" destId="{930E9FD5-6E05-4747-9D80-1B0CE6AAF564}" srcOrd="1" destOrd="0" presId="urn:microsoft.com/office/officeart/2005/8/layout/chevron2"/>
    <dgm:cxn modelId="{78DD1695-D917-4211-9A48-3535315A78ED}" type="presParOf" srcId="{8ED47AE7-E5FD-43B4-BFF8-3BA0FEF1B4A5}" destId="{2008F82A-E8EA-4C5C-9993-003F6D4E097A}" srcOrd="2" destOrd="0" presId="urn:microsoft.com/office/officeart/2005/8/layout/chevron2"/>
    <dgm:cxn modelId="{AC5DB223-7E08-47FA-A254-7DCCA3A29EBD}" type="presParOf" srcId="{2008F82A-E8EA-4C5C-9993-003F6D4E097A}" destId="{D4393527-5292-4FB0-B392-1751D6189B77}" srcOrd="0" destOrd="0" presId="urn:microsoft.com/office/officeart/2005/8/layout/chevron2"/>
    <dgm:cxn modelId="{6EFEDCF7-78EA-4B20-AF70-73497BBE558C}" type="presParOf" srcId="{2008F82A-E8EA-4C5C-9993-003F6D4E097A}" destId="{7C09EA43-636A-4651-866B-C16AE924A81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64D65C-2475-4D5B-95D8-1CB2775E802D}" type="doc">
      <dgm:prSet loTypeId="urn:microsoft.com/office/officeart/2005/8/layout/chevron2" loCatId="list" qsTypeId="urn:microsoft.com/office/officeart/2005/8/quickstyle/simple1#7" qsCatId="simple" csTypeId="urn:microsoft.com/office/officeart/2005/8/colors/colorful1#10" csCatId="colorful" phldr="1"/>
      <dgm:spPr/>
      <dgm:t>
        <a:bodyPr/>
        <a:lstStyle/>
        <a:p>
          <a:endParaRPr lang="en-US"/>
        </a:p>
      </dgm:t>
    </dgm:pt>
    <dgm:pt modelId="{584F2E3F-D0B1-4079-B39E-999BBD7F03DD}">
      <dgm:prSet phldrT="[Text]"/>
      <dgm:spPr/>
      <dgm:t>
        <a:bodyPr/>
        <a:lstStyle/>
        <a:p>
          <a:r>
            <a:rPr lang="en-US" dirty="0" smtClean="0"/>
            <a:t>1</a:t>
          </a:r>
          <a:endParaRPr lang="en-US" dirty="0"/>
        </a:p>
      </dgm:t>
    </dgm:pt>
    <dgm:pt modelId="{F03908CA-71EB-46C9-803B-C27D50CF7A37}" type="parTrans" cxnId="{B5908405-C3FB-48BD-9C40-17A9E0A5F49A}">
      <dgm:prSet/>
      <dgm:spPr/>
      <dgm:t>
        <a:bodyPr/>
        <a:lstStyle/>
        <a:p>
          <a:endParaRPr lang="en-US"/>
        </a:p>
      </dgm:t>
    </dgm:pt>
    <dgm:pt modelId="{9CC90211-FD86-4245-9629-A4C74B01A90E}" type="sibTrans" cxnId="{B5908405-C3FB-48BD-9C40-17A9E0A5F49A}">
      <dgm:prSet/>
      <dgm:spPr/>
      <dgm:t>
        <a:bodyPr/>
        <a:lstStyle/>
        <a:p>
          <a:endParaRPr lang="en-US"/>
        </a:p>
      </dgm:t>
    </dgm:pt>
    <dgm:pt modelId="{F6DDBFFD-7449-40DC-9FCC-6BD74B1A5211}">
      <dgm:prSet phldrT="[Text]"/>
      <dgm:spPr/>
      <dgm:t>
        <a:bodyPr/>
        <a:lstStyle/>
        <a:p>
          <a:pPr marL="0" marR="0" indent="0" defTabSz="914400" eaLnBrk="1" fontAlgn="auto" latinLnBrk="0" hangingPunct="1">
            <a:lnSpc>
              <a:spcPct val="100000"/>
            </a:lnSpc>
            <a:spcBef>
              <a:spcPts val="0"/>
            </a:spcBef>
            <a:spcAft>
              <a:spcPts val="0"/>
            </a:spcAft>
            <a:buClrTx/>
            <a:buSzTx/>
            <a:buFontTx/>
            <a:buNone/>
          </a:pPr>
          <a:r>
            <a:rPr lang="en-US" b="1" dirty="0" err="1" smtClean="0"/>
            <a:t>Réfuser</a:t>
          </a:r>
          <a:r>
            <a:rPr lang="en-US" b="1" dirty="0" smtClean="0"/>
            <a:t> </a:t>
          </a:r>
          <a:r>
            <a:rPr lang="en-US" b="1" dirty="0" err="1" smtClean="0"/>
            <a:t>une</a:t>
          </a:r>
          <a:r>
            <a:rPr lang="en-US" b="1" dirty="0" smtClean="0"/>
            <a:t> </a:t>
          </a:r>
          <a:r>
            <a:rPr lang="en-US" b="1" dirty="0" err="1" smtClean="0"/>
            <a:t>réservation</a:t>
          </a:r>
          <a:endParaRPr lang="en-US" b="1" dirty="0"/>
        </a:p>
      </dgm:t>
    </dgm:pt>
    <dgm:pt modelId="{3BF3772B-F326-4648-8BE5-92D4738968F5}" type="parTrans" cxnId="{200AC099-DCAB-464E-97CC-0D8515F2BF9E}">
      <dgm:prSet/>
      <dgm:spPr/>
      <dgm:t>
        <a:bodyPr/>
        <a:lstStyle/>
        <a:p>
          <a:endParaRPr lang="en-US"/>
        </a:p>
      </dgm:t>
    </dgm:pt>
    <dgm:pt modelId="{CB9D98AF-40F9-456E-B152-8DD02B84991A}" type="sibTrans" cxnId="{200AC099-DCAB-464E-97CC-0D8515F2BF9E}">
      <dgm:prSet/>
      <dgm:spPr/>
      <dgm:t>
        <a:bodyPr/>
        <a:lstStyle/>
        <a:p>
          <a:endParaRPr lang="en-US"/>
        </a:p>
      </dgm:t>
    </dgm:pt>
    <dgm:pt modelId="{3D360DB5-3D97-4050-844E-2095722521EE}">
      <dgm:prSet phldrT="[Text]"/>
      <dgm:spPr/>
      <dgm:t>
        <a:bodyPr/>
        <a:lstStyle/>
        <a:p>
          <a:r>
            <a:rPr lang="en-US" dirty="0" smtClean="0"/>
            <a:t>2</a:t>
          </a:r>
          <a:endParaRPr lang="en-US" dirty="0"/>
        </a:p>
      </dgm:t>
    </dgm:pt>
    <dgm:pt modelId="{B8C7ADC6-83BE-4467-AEFD-D9638BC966A5}" type="parTrans" cxnId="{77A5EACE-46DB-4AF8-A08F-480860A8A171}">
      <dgm:prSet/>
      <dgm:spPr/>
      <dgm:t>
        <a:bodyPr/>
        <a:lstStyle/>
        <a:p>
          <a:endParaRPr lang="en-US"/>
        </a:p>
      </dgm:t>
    </dgm:pt>
    <dgm:pt modelId="{AECB28F0-D541-46A4-B6E1-2102383912A4}" type="sibTrans" cxnId="{77A5EACE-46DB-4AF8-A08F-480860A8A171}">
      <dgm:prSet/>
      <dgm:spPr/>
      <dgm:t>
        <a:bodyPr/>
        <a:lstStyle/>
        <a:p>
          <a:endParaRPr lang="en-US"/>
        </a:p>
      </dgm:t>
    </dgm:pt>
    <dgm:pt modelId="{608DA8B4-1E32-4419-9090-46208B3F1C3B}">
      <dgm:prSet phldrT="[Text]"/>
      <dgm:spPr/>
      <dgm:t>
        <a:bodyPr/>
        <a:lstStyle/>
        <a:p>
          <a:pPr marL="0" marR="0" indent="0" defTabSz="914400" eaLnBrk="1" fontAlgn="auto" latinLnBrk="0" hangingPunct="1">
            <a:lnSpc>
              <a:spcPct val="100000"/>
            </a:lnSpc>
            <a:spcBef>
              <a:spcPts val="0"/>
            </a:spcBef>
            <a:spcAft>
              <a:spcPts val="0"/>
            </a:spcAft>
            <a:buClrTx/>
            <a:buSzTx/>
            <a:buFontTx/>
            <a:buNone/>
          </a:pPr>
          <a:r>
            <a:rPr lang="en-US" b="1" dirty="0" smtClean="0"/>
            <a:t>La </a:t>
          </a:r>
          <a:r>
            <a:rPr lang="en-US" b="1" dirty="0" err="1" smtClean="0"/>
            <a:t>forme</a:t>
          </a:r>
          <a:r>
            <a:rPr lang="en-US" b="1" dirty="0" smtClean="0"/>
            <a:t> </a:t>
          </a:r>
          <a:r>
            <a:rPr lang="en-US" b="1" dirty="0" err="1" smtClean="0"/>
            <a:t>négative</a:t>
          </a:r>
          <a:endParaRPr lang="en-US" b="1" dirty="0"/>
        </a:p>
      </dgm:t>
    </dgm:pt>
    <dgm:pt modelId="{BAEA36D4-DD23-441D-9474-2995FB053A96}" type="parTrans" cxnId="{A1B603BB-D10D-49B8-B5F6-438689C2B8C5}">
      <dgm:prSet/>
      <dgm:spPr/>
      <dgm:t>
        <a:bodyPr/>
        <a:lstStyle/>
        <a:p>
          <a:endParaRPr lang="en-US"/>
        </a:p>
      </dgm:t>
    </dgm:pt>
    <dgm:pt modelId="{43968553-D65A-4988-BECA-9918DF18DCEC}" type="sibTrans" cxnId="{A1B603BB-D10D-49B8-B5F6-438689C2B8C5}">
      <dgm:prSet/>
      <dgm:spPr/>
      <dgm:t>
        <a:bodyPr/>
        <a:lstStyle/>
        <a:p>
          <a:endParaRPr lang="en-US"/>
        </a:p>
      </dgm:t>
    </dgm:pt>
    <dgm:pt modelId="{B0445C7A-2A85-413C-9608-568362502CA5}" type="pres">
      <dgm:prSet presAssocID="{8E64D65C-2475-4D5B-95D8-1CB2775E802D}" presName="linearFlow" presStyleCnt="0">
        <dgm:presLayoutVars>
          <dgm:dir/>
          <dgm:animLvl val="lvl"/>
          <dgm:resizeHandles val="exact"/>
        </dgm:presLayoutVars>
      </dgm:prSet>
      <dgm:spPr/>
      <dgm:t>
        <a:bodyPr/>
        <a:lstStyle/>
        <a:p>
          <a:endParaRPr lang="en-US"/>
        </a:p>
      </dgm:t>
    </dgm:pt>
    <dgm:pt modelId="{1C9FCE44-5C92-4291-9476-AE589A81552F}" type="pres">
      <dgm:prSet presAssocID="{584F2E3F-D0B1-4079-B39E-999BBD7F03DD}" presName="composite" presStyleCnt="0"/>
      <dgm:spPr/>
    </dgm:pt>
    <dgm:pt modelId="{2062107D-8B2B-4455-858D-69DD752E9997}" type="pres">
      <dgm:prSet presAssocID="{584F2E3F-D0B1-4079-B39E-999BBD7F03DD}" presName="parentText" presStyleLbl="alignNode1" presStyleIdx="0" presStyleCnt="2">
        <dgm:presLayoutVars>
          <dgm:chMax val="1"/>
          <dgm:bulletEnabled val="1"/>
        </dgm:presLayoutVars>
      </dgm:prSet>
      <dgm:spPr/>
      <dgm:t>
        <a:bodyPr/>
        <a:lstStyle/>
        <a:p>
          <a:endParaRPr lang="en-US"/>
        </a:p>
      </dgm:t>
    </dgm:pt>
    <dgm:pt modelId="{CFD1338E-9A50-49D6-9ACA-7FB699B1781B}" type="pres">
      <dgm:prSet presAssocID="{584F2E3F-D0B1-4079-B39E-999BBD7F03DD}" presName="descendantText" presStyleLbl="alignAcc1" presStyleIdx="0" presStyleCnt="2">
        <dgm:presLayoutVars>
          <dgm:bulletEnabled val="1"/>
        </dgm:presLayoutVars>
      </dgm:prSet>
      <dgm:spPr/>
      <dgm:t>
        <a:bodyPr/>
        <a:lstStyle/>
        <a:p>
          <a:endParaRPr lang="en-US"/>
        </a:p>
      </dgm:t>
    </dgm:pt>
    <dgm:pt modelId="{A4CED093-6E78-49F3-83C9-0DC32168724F}" type="pres">
      <dgm:prSet presAssocID="{9CC90211-FD86-4245-9629-A4C74B01A90E}" presName="sp" presStyleCnt="0"/>
      <dgm:spPr/>
    </dgm:pt>
    <dgm:pt modelId="{EBC1566C-7E37-40A4-BFDF-35BBC64484CF}" type="pres">
      <dgm:prSet presAssocID="{3D360DB5-3D97-4050-844E-2095722521EE}" presName="composite" presStyleCnt="0"/>
      <dgm:spPr/>
    </dgm:pt>
    <dgm:pt modelId="{68E84D0E-AE9F-4E97-AC1E-C6B441F8D227}" type="pres">
      <dgm:prSet presAssocID="{3D360DB5-3D97-4050-844E-2095722521EE}" presName="parentText" presStyleLbl="alignNode1" presStyleIdx="1" presStyleCnt="2">
        <dgm:presLayoutVars>
          <dgm:chMax val="1"/>
          <dgm:bulletEnabled val="1"/>
        </dgm:presLayoutVars>
      </dgm:prSet>
      <dgm:spPr/>
      <dgm:t>
        <a:bodyPr/>
        <a:lstStyle/>
        <a:p>
          <a:endParaRPr lang="en-US"/>
        </a:p>
      </dgm:t>
    </dgm:pt>
    <dgm:pt modelId="{28A2E8D7-ABF3-454E-BCFF-46C791BC9387}" type="pres">
      <dgm:prSet presAssocID="{3D360DB5-3D97-4050-844E-2095722521EE}" presName="descendantText" presStyleLbl="alignAcc1" presStyleIdx="1" presStyleCnt="2">
        <dgm:presLayoutVars>
          <dgm:bulletEnabled val="1"/>
        </dgm:presLayoutVars>
      </dgm:prSet>
      <dgm:spPr/>
      <dgm:t>
        <a:bodyPr/>
        <a:lstStyle/>
        <a:p>
          <a:endParaRPr lang="en-US"/>
        </a:p>
      </dgm:t>
    </dgm:pt>
  </dgm:ptLst>
  <dgm:cxnLst>
    <dgm:cxn modelId="{77A5EACE-46DB-4AF8-A08F-480860A8A171}" srcId="{8E64D65C-2475-4D5B-95D8-1CB2775E802D}" destId="{3D360DB5-3D97-4050-844E-2095722521EE}" srcOrd="1" destOrd="0" parTransId="{B8C7ADC6-83BE-4467-AEFD-D9638BC966A5}" sibTransId="{AECB28F0-D541-46A4-B6E1-2102383912A4}"/>
    <dgm:cxn modelId="{58923348-4FA2-4F02-AA14-2D5A68F85E82}" type="presOf" srcId="{8E64D65C-2475-4D5B-95D8-1CB2775E802D}" destId="{B0445C7A-2A85-413C-9608-568362502CA5}" srcOrd="0" destOrd="0" presId="urn:microsoft.com/office/officeart/2005/8/layout/chevron2"/>
    <dgm:cxn modelId="{129256C8-605C-4F1E-A03B-70E59B4D84AF}" type="presOf" srcId="{608DA8B4-1E32-4419-9090-46208B3F1C3B}" destId="{28A2E8D7-ABF3-454E-BCFF-46C791BC9387}" srcOrd="0" destOrd="0" presId="urn:microsoft.com/office/officeart/2005/8/layout/chevron2"/>
    <dgm:cxn modelId="{B5908405-C3FB-48BD-9C40-17A9E0A5F49A}" srcId="{8E64D65C-2475-4D5B-95D8-1CB2775E802D}" destId="{584F2E3F-D0B1-4079-B39E-999BBD7F03DD}" srcOrd="0" destOrd="0" parTransId="{F03908CA-71EB-46C9-803B-C27D50CF7A37}" sibTransId="{9CC90211-FD86-4245-9629-A4C74B01A90E}"/>
    <dgm:cxn modelId="{DF46452A-4164-4693-A08C-C7E4E5820771}" type="presOf" srcId="{584F2E3F-D0B1-4079-B39E-999BBD7F03DD}" destId="{2062107D-8B2B-4455-858D-69DD752E9997}" srcOrd="0" destOrd="0" presId="urn:microsoft.com/office/officeart/2005/8/layout/chevron2"/>
    <dgm:cxn modelId="{93492B36-71B5-4C84-B170-800B3C3D72F7}" type="presOf" srcId="{F6DDBFFD-7449-40DC-9FCC-6BD74B1A5211}" destId="{CFD1338E-9A50-49D6-9ACA-7FB699B1781B}" srcOrd="0" destOrd="0" presId="urn:microsoft.com/office/officeart/2005/8/layout/chevron2"/>
    <dgm:cxn modelId="{200AC099-DCAB-464E-97CC-0D8515F2BF9E}" srcId="{584F2E3F-D0B1-4079-B39E-999BBD7F03DD}" destId="{F6DDBFFD-7449-40DC-9FCC-6BD74B1A5211}" srcOrd="0" destOrd="0" parTransId="{3BF3772B-F326-4648-8BE5-92D4738968F5}" sibTransId="{CB9D98AF-40F9-456E-B152-8DD02B84991A}"/>
    <dgm:cxn modelId="{A1B603BB-D10D-49B8-B5F6-438689C2B8C5}" srcId="{3D360DB5-3D97-4050-844E-2095722521EE}" destId="{608DA8B4-1E32-4419-9090-46208B3F1C3B}" srcOrd="0" destOrd="0" parTransId="{BAEA36D4-DD23-441D-9474-2995FB053A96}" sibTransId="{43968553-D65A-4988-BECA-9918DF18DCEC}"/>
    <dgm:cxn modelId="{47145611-16DD-43D2-A32C-011C50D1CA95}" type="presOf" srcId="{3D360DB5-3D97-4050-844E-2095722521EE}" destId="{68E84D0E-AE9F-4E97-AC1E-C6B441F8D227}" srcOrd="0" destOrd="0" presId="urn:microsoft.com/office/officeart/2005/8/layout/chevron2"/>
    <dgm:cxn modelId="{C1D584B3-B4D0-4CC9-BAFB-D8BB8331089F}" type="presParOf" srcId="{B0445C7A-2A85-413C-9608-568362502CA5}" destId="{1C9FCE44-5C92-4291-9476-AE589A81552F}" srcOrd="0" destOrd="0" presId="urn:microsoft.com/office/officeart/2005/8/layout/chevron2"/>
    <dgm:cxn modelId="{D8A3F62A-69DD-4DA7-8E6E-DAD45FB3A833}" type="presParOf" srcId="{1C9FCE44-5C92-4291-9476-AE589A81552F}" destId="{2062107D-8B2B-4455-858D-69DD752E9997}" srcOrd="0" destOrd="0" presId="urn:microsoft.com/office/officeart/2005/8/layout/chevron2"/>
    <dgm:cxn modelId="{0EBAC379-1FE8-4CB9-B2E3-EFB19BA64CB2}" type="presParOf" srcId="{1C9FCE44-5C92-4291-9476-AE589A81552F}" destId="{CFD1338E-9A50-49D6-9ACA-7FB699B1781B}" srcOrd="1" destOrd="0" presId="urn:microsoft.com/office/officeart/2005/8/layout/chevron2"/>
    <dgm:cxn modelId="{41E111E1-E030-4743-9742-CEF0BF01B554}" type="presParOf" srcId="{B0445C7A-2A85-413C-9608-568362502CA5}" destId="{A4CED093-6E78-49F3-83C9-0DC32168724F}" srcOrd="1" destOrd="0" presId="urn:microsoft.com/office/officeart/2005/8/layout/chevron2"/>
    <dgm:cxn modelId="{21343664-6AF0-498A-9B9C-274A3A94DE73}" type="presParOf" srcId="{B0445C7A-2A85-413C-9608-568362502CA5}" destId="{EBC1566C-7E37-40A4-BFDF-35BBC64484CF}" srcOrd="2" destOrd="0" presId="urn:microsoft.com/office/officeart/2005/8/layout/chevron2"/>
    <dgm:cxn modelId="{D4721058-4E2D-4395-A174-FBD0860FD36B}" type="presParOf" srcId="{EBC1566C-7E37-40A4-BFDF-35BBC64484CF}" destId="{68E84D0E-AE9F-4E97-AC1E-C6B441F8D227}" srcOrd="0" destOrd="0" presId="urn:microsoft.com/office/officeart/2005/8/layout/chevron2"/>
    <dgm:cxn modelId="{39B7A410-ABBF-4F87-93E4-B99F69E826B1}" type="presParOf" srcId="{EBC1566C-7E37-40A4-BFDF-35BBC64484CF}" destId="{28A2E8D7-ABF3-454E-BCFF-46C791BC938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8/28/2024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95124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095769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3419D6-D806-4C60-8B6A-55A37F913E3E}"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44140-80DD-40C7-8FAE-D34037ED33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419D6-D806-4C60-8B6A-55A37F913E3E}"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44140-80DD-40C7-8FAE-D34037ED33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419D6-D806-4C60-8B6A-55A37F913E3E}"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44140-80DD-40C7-8FAE-D34037ED33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419D6-D806-4C60-8B6A-55A37F913E3E}"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44140-80DD-40C7-8FAE-D34037ED33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419D6-D806-4C60-8B6A-55A37F913E3E}"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44140-80DD-40C7-8FAE-D34037ED33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3419D6-D806-4C60-8B6A-55A37F913E3E}"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44140-80DD-40C7-8FAE-D34037ED33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3419D6-D806-4C60-8B6A-55A37F913E3E}"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44140-80DD-40C7-8FAE-D34037ED33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419D6-D806-4C60-8B6A-55A37F913E3E}" type="datetimeFigureOut">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44140-80DD-40C7-8FAE-D34037ED33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419D6-D806-4C60-8B6A-55A37F913E3E}" type="datetimeFigureOut">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44140-80DD-40C7-8FAE-D34037ED33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419D6-D806-4C60-8B6A-55A37F913E3E}"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44140-80DD-40C7-8FAE-D34037ED33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419D6-D806-4C60-8B6A-55A37F913E3E}"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44140-80DD-40C7-8FAE-D34037ED33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419D6-D806-4C60-8B6A-55A37F913E3E}" type="datetimeFigureOut">
              <a:rPr lang="en-US" smtClean="0"/>
              <a:t>8/28/2024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44140-80DD-40C7-8FAE-D34037ED33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47800" y="914400"/>
            <a:ext cx="6096000" cy="4200525"/>
          </a:xfrm>
          <a:prstGeom prst="rect">
            <a:avLst/>
          </a:prstGeom>
          <a:noFill/>
          <a:ln w="9525">
            <a:noFill/>
            <a:miter lim="800000"/>
            <a:headEnd/>
            <a:tailEnd/>
          </a:ln>
          <a:effectLst/>
        </p:spPr>
      </p:pic>
      <p:sp>
        <p:nvSpPr>
          <p:cNvPr id="3" name="Subtitle 2"/>
          <p:cNvSpPr>
            <a:spLocks noGrp="1"/>
          </p:cNvSpPr>
          <p:nvPr>
            <p:ph type="subTitle" idx="1"/>
          </p:nvPr>
        </p:nvSpPr>
        <p:spPr>
          <a:xfrm>
            <a:off x="1295400" y="5105400"/>
            <a:ext cx="6400800" cy="1752600"/>
          </a:xfrm>
        </p:spPr>
        <p:txBody>
          <a:bodyPr/>
          <a:lstStyle/>
          <a:p>
            <a:r>
              <a:rPr lang="en-US" dirty="0" smtClean="0"/>
              <a:t>COURS DE FRANÇAIS</a:t>
            </a:r>
          </a:p>
          <a:p>
            <a:r>
              <a:rPr lang="en-ID" altLang="en-US" dirty="0"/>
              <a:t>D3 Perhotelan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ALUTATION 3.jpg"/>
          <p:cNvPicPr>
            <a:picLocks noGrp="1"/>
          </p:cNvPicPr>
          <p:nvPr>
            <p:ph idx="1"/>
          </p:nvPr>
        </p:nvPicPr>
        <p:blipFill>
          <a:blip r:embed="rId2"/>
          <a:stretch>
            <a:fillRect/>
          </a:stretch>
        </p:blipFill>
        <p:spPr>
          <a:xfrm>
            <a:off x="381000" y="1752600"/>
            <a:ext cx="8467923" cy="27582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b="1" dirty="0" smtClean="0">
                <a:solidFill>
                  <a:schemeClr val="tx1"/>
                </a:solidFill>
                <a:latin typeface="Algerian" pitchFamily="82" charset="0"/>
              </a:rPr>
              <a:t>Se </a:t>
            </a:r>
            <a:r>
              <a:rPr lang="en-US" b="1" dirty="0" err="1" smtClean="0">
                <a:solidFill>
                  <a:schemeClr val="tx1"/>
                </a:solidFill>
                <a:latin typeface="Algerian" pitchFamily="82" charset="0"/>
              </a:rPr>
              <a:t>présenter</a:t>
            </a:r>
          </a:p>
        </p:txBody>
      </p:sp>
      <p:sp>
        <p:nvSpPr>
          <p:cNvPr id="3" name="Content Placeholder 2"/>
          <p:cNvSpPr>
            <a:spLocks noGrp="1"/>
          </p:cNvSpPr>
          <p:nvPr>
            <p:ph idx="1"/>
          </p:nvPr>
        </p:nvSpPr>
        <p:spPr>
          <a:xfrm>
            <a:off x="457200" y="1752600"/>
            <a:ext cx="8229600" cy="4906963"/>
          </a:xfrm>
        </p:spPr>
        <p:txBody>
          <a:bodyPr>
            <a:normAutofit fontScale="72500" lnSpcReduction="20000"/>
          </a:bodyPr>
          <a:lstStyle/>
          <a:p>
            <a:pPr marL="0" indent="0">
              <a:buFontTx/>
              <a:buNone/>
            </a:pPr>
            <a:r>
              <a:rPr lang="en-ID" altLang="fr-FR" b="1" dirty="0" smtClean="0"/>
              <a:t>Q: </a:t>
            </a:r>
            <a:r>
              <a:rPr lang="fr-FR" b="1" dirty="0" smtClean="0"/>
              <a:t>Vous vous-appelez comment ?/ comment vous appelez vous? </a:t>
            </a:r>
            <a:r>
              <a:rPr lang="en-ID" altLang="fr-FR" b="1" dirty="0" smtClean="0"/>
              <a:t>(siapa nama anda?)</a:t>
            </a:r>
            <a:endParaRPr lang="en-US" dirty="0" smtClean="0"/>
          </a:p>
          <a:p>
            <a:pPr marL="0" indent="0">
              <a:buNone/>
            </a:pPr>
            <a:r>
              <a:rPr lang="en-ID" altLang="en-US" dirty="0" smtClean="0"/>
              <a:t>A: </a:t>
            </a:r>
            <a:r>
              <a:rPr lang="en-US" dirty="0" smtClean="0"/>
              <a:t>Je </a:t>
            </a:r>
            <a:r>
              <a:rPr lang="en-US" dirty="0" err="1" smtClean="0"/>
              <a:t>m’appelle</a:t>
            </a:r>
            <a:r>
              <a:rPr lang="en-US" dirty="0" smtClean="0"/>
              <a:t> Maria </a:t>
            </a:r>
            <a:r>
              <a:rPr lang="en-US" dirty="0" err="1" smtClean="0"/>
              <a:t>Marinez</a:t>
            </a:r>
            <a:endParaRPr lang="en-US" dirty="0" smtClean="0"/>
          </a:p>
          <a:p>
            <a:pPr>
              <a:buNone/>
            </a:pPr>
            <a:r>
              <a:rPr lang="en-ID" altLang="en-US" b="1" dirty="0" err="1" smtClean="0"/>
              <a:t>Q: </a:t>
            </a:r>
            <a:r>
              <a:rPr lang="en-US" b="1" dirty="0" err="1" smtClean="0"/>
              <a:t>Vous</a:t>
            </a:r>
            <a:r>
              <a:rPr lang="en-US" b="1" dirty="0" smtClean="0"/>
              <a:t> </a:t>
            </a:r>
            <a:r>
              <a:rPr lang="en-US" b="1" dirty="0" err="1" smtClean="0"/>
              <a:t>avez</a:t>
            </a:r>
            <a:r>
              <a:rPr lang="en-US" b="1" dirty="0" smtClean="0"/>
              <a:t> </a:t>
            </a:r>
            <a:r>
              <a:rPr lang="en-US" b="1" dirty="0" err="1" smtClean="0"/>
              <a:t>quel</a:t>
            </a:r>
            <a:r>
              <a:rPr lang="en-US" b="1" dirty="0" smtClean="0"/>
              <a:t> </a:t>
            </a:r>
            <a:r>
              <a:rPr lang="en-US" b="1" dirty="0" err="1" smtClean="0"/>
              <a:t>âge</a:t>
            </a:r>
            <a:r>
              <a:rPr lang="en-US" b="1" dirty="0" smtClean="0"/>
              <a:t>?/ </a:t>
            </a:r>
            <a:r>
              <a:rPr lang="en-US" b="1" dirty="0" err="1" smtClean="0"/>
              <a:t>quel</a:t>
            </a:r>
            <a:r>
              <a:rPr lang="en-US" b="1" dirty="0" smtClean="0"/>
              <a:t> </a:t>
            </a:r>
            <a:r>
              <a:rPr lang="en-US" b="1" dirty="0" err="1" smtClean="0"/>
              <a:t>âge</a:t>
            </a:r>
            <a:r>
              <a:rPr lang="en-US" b="1" dirty="0" smtClean="0"/>
              <a:t> </a:t>
            </a:r>
            <a:r>
              <a:rPr lang="en-US" b="1" dirty="0" err="1" smtClean="0"/>
              <a:t>avez-vous</a:t>
            </a:r>
            <a:r>
              <a:rPr lang="en-US" b="1" dirty="0" smtClean="0"/>
              <a:t>? </a:t>
            </a:r>
            <a:r>
              <a:rPr lang="en-ID" altLang="en-US" b="1" dirty="0" smtClean="0"/>
              <a:t>(berapa umur anda?)</a:t>
            </a:r>
            <a:endParaRPr lang="en-US" b="1" dirty="0" smtClean="0"/>
          </a:p>
          <a:p>
            <a:pPr marL="0" indent="0">
              <a:buNone/>
            </a:pPr>
            <a:r>
              <a:rPr lang="en-ID" altLang="en-US" dirty="0" err="1" smtClean="0"/>
              <a:t>A: </a:t>
            </a:r>
            <a:r>
              <a:rPr lang="en-US" dirty="0" err="1" smtClean="0"/>
              <a:t>J’ai</a:t>
            </a:r>
            <a:r>
              <a:rPr lang="en-US" dirty="0" smtClean="0"/>
              <a:t> 20 </a:t>
            </a:r>
            <a:r>
              <a:rPr lang="en-US" dirty="0" err="1" smtClean="0"/>
              <a:t>ans</a:t>
            </a:r>
            <a:endParaRPr lang="en-US" dirty="0" smtClean="0"/>
          </a:p>
          <a:p>
            <a:pPr>
              <a:buNone/>
            </a:pPr>
            <a:r>
              <a:rPr lang="en-ID" altLang="en-US" b="1" dirty="0" smtClean="0"/>
              <a:t>Q</a:t>
            </a:r>
            <a:r>
              <a:rPr lang="en-ID" altLang="en-US" dirty="0" smtClean="0"/>
              <a:t>: </a:t>
            </a:r>
            <a:r>
              <a:rPr lang="en-US" b="1" dirty="0" err="1" smtClean="0"/>
              <a:t>Quelle</a:t>
            </a:r>
            <a:r>
              <a:rPr lang="en-US" b="1" dirty="0" smtClean="0"/>
              <a:t> </a:t>
            </a:r>
            <a:r>
              <a:rPr lang="en-US" b="1" dirty="0" err="1" smtClean="0"/>
              <a:t>est</a:t>
            </a:r>
            <a:r>
              <a:rPr lang="en-US" b="1" dirty="0" smtClean="0"/>
              <a:t> </a:t>
            </a:r>
            <a:r>
              <a:rPr lang="en-US" b="1" dirty="0" err="1" smtClean="0"/>
              <a:t>votre</a:t>
            </a:r>
            <a:r>
              <a:rPr lang="en-US" b="1" dirty="0" smtClean="0"/>
              <a:t> </a:t>
            </a:r>
            <a:r>
              <a:rPr lang="en-US" b="1" dirty="0" err="1" smtClean="0"/>
              <a:t>nationalité</a:t>
            </a:r>
            <a:r>
              <a:rPr lang="en-US" b="1" dirty="0" smtClean="0"/>
              <a:t>? </a:t>
            </a:r>
            <a:r>
              <a:rPr lang="en-ID" altLang="en-US" b="1" dirty="0" smtClean="0"/>
              <a:t>(apa kebangsaan anda?)</a:t>
            </a:r>
            <a:endParaRPr lang="en-US" b="1" dirty="0" smtClean="0"/>
          </a:p>
          <a:p>
            <a:pPr marL="0" indent="0">
              <a:buNone/>
            </a:pPr>
            <a:r>
              <a:rPr lang="en-ID" altLang="en-US" dirty="0" smtClean="0"/>
              <a:t>A: </a:t>
            </a:r>
            <a:r>
              <a:rPr lang="en-US" dirty="0" smtClean="0"/>
              <a:t>Je </a:t>
            </a:r>
            <a:r>
              <a:rPr lang="en-US" dirty="0" err="1" smtClean="0"/>
              <a:t>suis</a:t>
            </a:r>
            <a:r>
              <a:rPr lang="en-US" dirty="0" smtClean="0"/>
              <a:t> </a:t>
            </a:r>
            <a:r>
              <a:rPr lang="en-US" dirty="0" err="1" smtClean="0"/>
              <a:t>française</a:t>
            </a:r>
            <a:endParaRPr lang="en-US" dirty="0" smtClean="0"/>
          </a:p>
          <a:p>
            <a:pPr>
              <a:buNone/>
            </a:pPr>
            <a:r>
              <a:rPr lang="en-ID" altLang="en-US" b="1" dirty="0" smtClean="0"/>
              <a:t>Q</a:t>
            </a:r>
            <a:r>
              <a:rPr lang="en-ID" altLang="en-US" dirty="0" smtClean="0"/>
              <a:t>: </a:t>
            </a:r>
            <a:r>
              <a:rPr lang="en-US" b="1" dirty="0" err="1" smtClean="0"/>
              <a:t>Vous</a:t>
            </a:r>
            <a:r>
              <a:rPr lang="en-US" b="1" dirty="0" smtClean="0"/>
              <a:t> </a:t>
            </a:r>
            <a:r>
              <a:rPr lang="en-US" b="1" dirty="0" err="1" smtClean="0"/>
              <a:t>habitez</a:t>
            </a:r>
            <a:r>
              <a:rPr lang="en-US" b="1" dirty="0" smtClean="0"/>
              <a:t> </a:t>
            </a:r>
            <a:r>
              <a:rPr lang="en-US" b="1" dirty="0" err="1" smtClean="0"/>
              <a:t>où</a:t>
            </a:r>
            <a:r>
              <a:rPr lang="en-US" b="1" dirty="0" smtClean="0"/>
              <a:t>?/ </a:t>
            </a:r>
            <a:r>
              <a:rPr lang="en-US" b="1" dirty="0" err="1" smtClean="0"/>
              <a:t>où</a:t>
            </a:r>
            <a:r>
              <a:rPr lang="en-US" b="1" dirty="0" smtClean="0"/>
              <a:t> </a:t>
            </a:r>
            <a:r>
              <a:rPr lang="en-US" b="1" dirty="0" err="1" smtClean="0"/>
              <a:t>habitez-vous</a:t>
            </a:r>
            <a:r>
              <a:rPr lang="en-US" b="1" dirty="0" smtClean="0"/>
              <a:t>? </a:t>
            </a:r>
            <a:r>
              <a:rPr lang="en-ID" altLang="en-US" b="1" dirty="0" smtClean="0"/>
              <a:t>(anda tinggal dimana?)</a:t>
            </a:r>
            <a:endParaRPr lang="en-US" b="1" dirty="0" smtClean="0"/>
          </a:p>
          <a:p>
            <a:pPr marL="0" indent="0">
              <a:buNone/>
            </a:pPr>
            <a:r>
              <a:rPr lang="en-ID" altLang="en-US" dirty="0" err="1" smtClean="0"/>
              <a:t>A: </a:t>
            </a:r>
            <a:r>
              <a:rPr lang="en-US" dirty="0" err="1" smtClean="0"/>
              <a:t>J’habite</a:t>
            </a:r>
            <a:r>
              <a:rPr lang="en-US" dirty="0" smtClean="0"/>
              <a:t> à Lyon</a:t>
            </a:r>
          </a:p>
          <a:p>
            <a:pPr>
              <a:buNone/>
            </a:pPr>
            <a:r>
              <a:rPr lang="en-ID" altLang="en-US" b="1" dirty="0" smtClean="0">
                <a:sym typeface="+mn-ea"/>
              </a:rPr>
              <a:t>Q: </a:t>
            </a:r>
            <a:r>
              <a:rPr lang="en-US" b="1" dirty="0" smtClean="0">
                <a:sym typeface="+mn-ea"/>
              </a:rPr>
              <a:t> </a:t>
            </a:r>
            <a:r>
              <a:rPr lang="en-US" b="1" dirty="0" err="1" smtClean="0">
                <a:sym typeface="+mn-ea"/>
              </a:rPr>
              <a:t>d’où</a:t>
            </a:r>
            <a:r>
              <a:rPr lang="en-US" b="1" dirty="0" smtClean="0">
                <a:sym typeface="+mn-ea"/>
              </a:rPr>
              <a:t> </a:t>
            </a:r>
            <a:r>
              <a:rPr lang="en-US" b="1" dirty="0" err="1" smtClean="0">
                <a:sym typeface="+mn-ea"/>
              </a:rPr>
              <a:t>venez-vous</a:t>
            </a:r>
            <a:r>
              <a:rPr lang="en-US" b="1" dirty="0" smtClean="0">
                <a:sym typeface="+mn-ea"/>
              </a:rPr>
              <a:t>? </a:t>
            </a:r>
            <a:r>
              <a:rPr lang="en-ID" altLang="en-US" b="1" dirty="0" smtClean="0">
                <a:sym typeface="+mn-ea"/>
              </a:rPr>
              <a:t>/ </a:t>
            </a:r>
            <a:r>
              <a:rPr lang="en-US" b="1" dirty="0" err="1" smtClean="0"/>
              <a:t>Vous</a:t>
            </a:r>
            <a:r>
              <a:rPr lang="en-US" b="1" dirty="0" smtClean="0"/>
              <a:t> </a:t>
            </a:r>
            <a:r>
              <a:rPr lang="en-US" b="1" dirty="0" err="1" smtClean="0"/>
              <a:t>venez</a:t>
            </a:r>
            <a:r>
              <a:rPr lang="en-US" b="1" dirty="0" smtClean="0"/>
              <a:t> </a:t>
            </a:r>
            <a:r>
              <a:rPr lang="en-US" b="1" dirty="0" err="1" smtClean="0"/>
              <a:t>d’où</a:t>
            </a:r>
            <a:r>
              <a:rPr lang="en-US" b="1" dirty="0" smtClean="0"/>
              <a:t>?</a:t>
            </a:r>
            <a:r>
              <a:rPr lang="en-ID" altLang="en-US" b="1" dirty="0" smtClean="0"/>
              <a:t> (anda berasal dari mana?)</a:t>
            </a:r>
            <a:endParaRPr lang="en-US" b="1" dirty="0" smtClean="0"/>
          </a:p>
          <a:p>
            <a:pPr marL="0" indent="0">
              <a:buNone/>
            </a:pPr>
            <a:r>
              <a:rPr lang="en-ID" altLang="en-US" dirty="0" smtClean="0"/>
              <a:t>A:</a:t>
            </a:r>
            <a:r>
              <a:rPr lang="en-US" dirty="0" smtClean="0"/>
              <a:t> Je </a:t>
            </a:r>
            <a:r>
              <a:rPr lang="en-US" dirty="0" err="1" smtClean="0"/>
              <a:t>viens</a:t>
            </a:r>
            <a:r>
              <a:rPr lang="en-US" dirty="0" smtClean="0"/>
              <a:t> de………</a:t>
            </a:r>
          </a:p>
          <a:p>
            <a:pPr marL="0" indent="0">
              <a:buNone/>
            </a:pPr>
            <a:r>
              <a:rPr lang="en-ID" altLang="en-US" b="1" dirty="0" smtClean="0"/>
              <a:t>Q: Quelle est votre profession? (apa pekerjaan anda?)</a:t>
            </a:r>
          </a:p>
          <a:p>
            <a:pPr marL="0" indent="0">
              <a:buFont typeface="Arial" panose="020B0604020202020204" pitchFamily="34" charset="0"/>
              <a:buNone/>
            </a:pPr>
            <a:r>
              <a:rPr lang="en-ID" altLang="en-US" dirty="0" smtClean="0"/>
              <a:t>A: Je suis </a:t>
            </a:r>
            <a:r>
              <a:rPr lang="en-ID" altLang="en-US" dirty="0" smtClean="0">
                <a:latin typeface="Segoe UI" panose="020B0502040204020203" charset="0"/>
                <a:cs typeface="Segoe UI" panose="020B0502040204020203" charset="0"/>
              </a:rPr>
              <a:t>étudiant (étudiante)</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Souhaiter La bienvenue</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5"/>
          <p:cNvGraphicFramePr/>
          <p:nvPr/>
        </p:nvGraphicFramePr>
        <p:xfrm>
          <a:off x="457200" y="1600200"/>
          <a:ext cx="8229600" cy="475488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fr-FR" sz="1800" kern="1200" dirty="0" smtClean="0">
                          <a:effectLst/>
                        </a:rPr>
                        <a:t>- Bonjour et bienvenue à l’Hôtel Métropole, je suis Madame Raymond, la directrice.</a:t>
                      </a:r>
                      <a:endParaRPr lang="en-US" sz="1800" kern="1200" dirty="0" smtClean="0">
                        <a:effectLst/>
                      </a:endParaRPr>
                    </a:p>
                    <a:p>
                      <a:r>
                        <a:rPr lang="fr-FR" sz="1800" kern="1200" dirty="0" smtClean="0">
                          <a:effectLst/>
                        </a:rPr>
                        <a:t>- Bonjour mademoiselle, bonjour monsieur et bienvenue. Je suis Claude André, le chef de réception. Voici Isabelle Moreau, c’est la réceptionniste de l’hôtel.</a:t>
                      </a:r>
                      <a:endParaRPr lang="en-US" sz="1800" kern="1200" dirty="0" smtClean="0">
                        <a:effectLst/>
                      </a:endParaRPr>
                    </a:p>
                    <a:p>
                      <a:r>
                        <a:rPr lang="fr-FR" sz="1800" kern="1200" dirty="0" smtClean="0">
                          <a:effectLst/>
                        </a:rPr>
                        <a:t>- Bonjour, je suis Olivia, Olivia Pascal. Je travaille comme serveuse au restaurant.</a:t>
                      </a:r>
                      <a:endParaRPr lang="en-US" dirty="0"/>
                    </a:p>
                  </a:txBody>
                  <a:tcPr/>
                </a:tc>
                <a:tc>
                  <a:txBody>
                    <a:bodyPr/>
                    <a:lstStyle/>
                    <a:p>
                      <a:r>
                        <a:rPr lang="fr-FR" sz="1800" kern="1200" dirty="0" smtClean="0">
                          <a:effectLst/>
                        </a:rPr>
                        <a:t>Saluer et se présenter</a:t>
                      </a:r>
                      <a:endParaRPr lang="en-US" sz="1800" kern="1200" dirty="0" smtClean="0">
                        <a:effectLst/>
                      </a:endParaRPr>
                    </a:p>
                    <a:p>
                      <a:r>
                        <a:rPr lang="en-US" sz="1800" kern="1200" dirty="0" smtClean="0">
                          <a:effectLst/>
                        </a:rPr>
                        <a:t>· </a:t>
                      </a:r>
                      <a:r>
                        <a:rPr lang="fr-FR" sz="1800" kern="1200" dirty="0" smtClean="0">
                          <a:effectLst/>
                        </a:rPr>
                        <a:t>Prendre contact</a:t>
                      </a:r>
                      <a:endParaRPr lang="en-US" sz="1800" kern="1200" dirty="0" smtClean="0">
                        <a:effectLst/>
                      </a:endParaRPr>
                    </a:p>
                    <a:p>
                      <a:r>
                        <a:rPr lang="fr-FR" sz="1800" kern="1200" dirty="0" smtClean="0">
                          <a:effectLst/>
                        </a:rPr>
                        <a:t>Bonjour madame/mademoiselle/monsieur</a:t>
                      </a:r>
                      <a:endParaRPr lang="en-US" sz="1800" kern="1200" dirty="0" smtClean="0">
                        <a:effectLst/>
                      </a:endParaRPr>
                    </a:p>
                    <a:p>
                      <a:r>
                        <a:rPr lang="fr-FR" sz="1800" kern="1200" dirty="0" smtClean="0">
                          <a:effectLst/>
                        </a:rPr>
                        <a:t>Bonsoir mesdames/bonsoir messieurs</a:t>
                      </a:r>
                      <a:endParaRPr lang="en-US" sz="1800" kern="1200" dirty="0" smtClean="0">
                        <a:effectLst/>
                      </a:endParaRPr>
                    </a:p>
                    <a:p>
                      <a:r>
                        <a:rPr lang="fr-FR" sz="1800" kern="1200" dirty="0" smtClean="0">
                          <a:effectLst/>
                        </a:rPr>
                        <a:t>Bienvenue à l’Hôtel Métropole !</a:t>
                      </a:r>
                      <a:endParaRPr lang="en-US" sz="1800" kern="1200" dirty="0" smtClean="0">
                        <a:effectLst/>
                      </a:endParaRPr>
                    </a:p>
                    <a:p>
                      <a:r>
                        <a:rPr lang="en-US" sz="1800" kern="1200" dirty="0" smtClean="0">
                          <a:effectLst/>
                        </a:rPr>
                        <a:t>· </a:t>
                      </a:r>
                      <a:r>
                        <a:rPr lang="fr-FR" sz="1800" kern="1200" dirty="0" smtClean="0">
                          <a:effectLst/>
                        </a:rPr>
                        <a:t>Se présenter</a:t>
                      </a:r>
                      <a:endParaRPr lang="en-US" sz="1800" kern="1200" dirty="0" smtClean="0">
                        <a:effectLst/>
                      </a:endParaRPr>
                    </a:p>
                    <a:p>
                      <a:r>
                        <a:rPr lang="fr-FR" sz="1800" kern="1200" dirty="0" smtClean="0">
                          <a:effectLst/>
                        </a:rPr>
                        <a:t>Moi, je suis Marie Carré. Je suis gouvernante.</a:t>
                      </a:r>
                      <a:endParaRPr lang="en-US" sz="1800" kern="1200" dirty="0" smtClean="0">
                        <a:effectLst/>
                      </a:endParaRPr>
                    </a:p>
                    <a:p>
                      <a:r>
                        <a:rPr lang="fr-FR" sz="1800" kern="1200" dirty="0" smtClean="0">
                          <a:effectLst/>
                        </a:rPr>
                        <a:t>Je m’appelle Isabelle Moreau. Je travaille comme</a:t>
                      </a:r>
                      <a:endParaRPr lang="en-US" sz="1800" kern="1200" dirty="0" smtClean="0">
                        <a:effectLst/>
                      </a:endParaRPr>
                    </a:p>
                    <a:p>
                      <a:r>
                        <a:rPr lang="fr-FR" sz="1800" kern="1200" dirty="0" smtClean="0">
                          <a:effectLst/>
                        </a:rPr>
                        <a:t>réceptionniste.</a:t>
                      </a:r>
                      <a:endParaRPr lang="en-US" sz="1800" kern="1200" dirty="0" smtClean="0">
                        <a:effectLst/>
                      </a:endParaRPr>
                    </a:p>
                    <a:p>
                      <a:r>
                        <a:rPr lang="en-US" sz="1800" kern="1200" dirty="0" smtClean="0">
                          <a:effectLst/>
                        </a:rPr>
                        <a:t>· </a:t>
                      </a:r>
                      <a:r>
                        <a:rPr lang="fr-FR" sz="1800" kern="1200" dirty="0" smtClean="0">
                          <a:effectLst/>
                        </a:rPr>
                        <a:t>Présenter quelqu’un</a:t>
                      </a:r>
                      <a:endParaRPr lang="en-US" sz="1800" kern="1200" dirty="0" smtClean="0">
                        <a:effectLst/>
                      </a:endParaRPr>
                    </a:p>
                    <a:p>
                      <a:r>
                        <a:rPr lang="fr-FR" sz="1800" kern="1200" dirty="0" smtClean="0">
                          <a:effectLst/>
                        </a:rPr>
                        <a:t>Voici/Voilà Kévin Saurin. Il est plongeur.</a:t>
                      </a:r>
                      <a:endParaRPr lang="en-US" sz="1800" kern="1200" dirty="0" smtClean="0">
                        <a:effectLst/>
                      </a:endParaRPr>
                    </a:p>
                    <a:p>
                      <a:r>
                        <a:rPr lang="fr-FR" sz="1800" kern="1200" dirty="0" smtClean="0">
                          <a:effectLst/>
                        </a:rPr>
                        <a:t>Je vous présente mon équipe.</a:t>
                      </a:r>
                      <a:endParaRPr lang="en-US" sz="1800" kern="1200" dirty="0" smtClean="0">
                        <a:effectLst/>
                      </a:endParaRPr>
                    </a:p>
                    <a:p>
                      <a:r>
                        <a:rPr lang="fr-FR" sz="1800" kern="1200" dirty="0" smtClean="0">
                          <a:effectLst/>
                        </a:rPr>
                        <a:t>Lui, c’est le valet de la chambre.</a:t>
                      </a:r>
                      <a:endParaRPr lang="en-US" sz="1800" kern="1200" dirty="0" smtClean="0">
                        <a:effectLst/>
                      </a:endParaRPr>
                    </a:p>
                    <a:p>
                      <a:r>
                        <a:rPr lang="fr-FR" sz="1800" kern="1200" dirty="0" smtClean="0">
                          <a:effectLst/>
                        </a:rPr>
                        <a:t>Elles, ce sont les femmes de chambre.</a:t>
                      </a:r>
                      <a:endParaRPr lang="en-US" dirty="0"/>
                    </a:p>
                  </a:txBody>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VOUS HABITEZ OÙ ?</a:t>
            </a:r>
            <a:endParaRPr lang="en-US" dirty="0"/>
          </a:p>
        </p:txBody>
      </p:sp>
      <p:sp>
        <p:nvSpPr>
          <p:cNvPr id="3" name="Content Placeholder 2"/>
          <p:cNvSpPr>
            <a:spLocks noGrp="1"/>
          </p:cNvSpPr>
          <p:nvPr>
            <p:ph idx="1"/>
          </p:nvPr>
        </p:nvSpPr>
        <p:spPr/>
        <p:txBody>
          <a:bodyPr/>
          <a:lstStyle/>
          <a:p>
            <a:r>
              <a:rPr lang="fr-FR" dirty="0"/>
              <a:t>Expression du lieu</a:t>
            </a:r>
            <a:endParaRPr lang="en-US" dirty="0"/>
          </a:p>
          <a:p>
            <a:pPr>
              <a:buNone/>
            </a:pPr>
            <a:r>
              <a:rPr lang="fr-FR" dirty="0"/>
              <a:t> À + nom de ville -&gt; j’habite à Jakarta.</a:t>
            </a:r>
            <a:endParaRPr lang="en-US" dirty="0"/>
          </a:p>
          <a:p>
            <a:pPr>
              <a:buNone/>
            </a:pPr>
            <a:r>
              <a:rPr lang="fr-FR" dirty="0"/>
              <a:t>En  + pays féminin -&gt; j’habite en Indonésie.</a:t>
            </a:r>
            <a:endParaRPr lang="en-US" dirty="0"/>
          </a:p>
          <a:p>
            <a:pPr>
              <a:buNone/>
            </a:pPr>
            <a:r>
              <a:rPr lang="fr-FR" dirty="0"/>
              <a:t>Au + pays masculin -&gt; J’habite au Maroc.</a:t>
            </a:r>
            <a:endParaRPr lang="en-US" dirty="0"/>
          </a:p>
          <a:p>
            <a:pPr>
              <a:buNone/>
            </a:pPr>
            <a:r>
              <a:rPr lang="fr-FR" dirty="0"/>
              <a:t>Aux + pays pluriel -&gt; j’habite aux États-Unis.</a:t>
            </a:r>
            <a:endParaRPr lang="en-US"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fr-FR" dirty="0"/>
              <a:t>Complétez avec “en”, “au”, “aux” “à ». (</a:t>
            </a:r>
            <a:r>
              <a:rPr lang="fr-FR" dirty="0" err="1"/>
              <a:t>Lengkapi</a:t>
            </a:r>
            <a:r>
              <a:rPr lang="fr-FR" dirty="0"/>
              <a:t> </a:t>
            </a:r>
            <a:r>
              <a:rPr lang="fr-FR" dirty="0" err="1"/>
              <a:t>dengan</a:t>
            </a:r>
            <a:r>
              <a:rPr lang="fr-FR" dirty="0"/>
              <a:t> </a:t>
            </a:r>
            <a:r>
              <a:rPr lang="fr-FR" dirty="0" err="1"/>
              <a:t>preposisi</a:t>
            </a:r>
            <a:r>
              <a:rPr lang="fr-FR" dirty="0"/>
              <a:t> “en”, “au”, “aux” “à ».)</a:t>
            </a:r>
            <a:endParaRPr lang="en-US" dirty="0"/>
          </a:p>
          <a:p>
            <a:pPr marL="514350" indent="-514350">
              <a:buFont typeface="+mj-lt"/>
              <a:buAutoNum type="arabicPeriod"/>
            </a:pPr>
            <a:r>
              <a:rPr lang="fr-FR" dirty="0"/>
              <a:t>Tu </a:t>
            </a:r>
            <a:r>
              <a:rPr lang="fr-FR" dirty="0" err="1"/>
              <a:t>habites_______Suisse</a:t>
            </a:r>
            <a:r>
              <a:rPr lang="fr-FR" dirty="0"/>
              <a:t> ?</a:t>
            </a:r>
            <a:endParaRPr lang="en-US" dirty="0"/>
          </a:p>
          <a:p>
            <a:pPr marL="514350" lvl="0" indent="-514350">
              <a:buFont typeface="+mj-lt"/>
              <a:buAutoNum type="arabicPeriod"/>
            </a:pPr>
            <a:r>
              <a:rPr lang="fr-FR" dirty="0"/>
              <a:t>Non, j’habite </a:t>
            </a:r>
            <a:r>
              <a:rPr lang="fr-FR" dirty="0" err="1"/>
              <a:t>_______France</a:t>
            </a:r>
            <a:r>
              <a:rPr lang="fr-FR" dirty="0"/>
              <a:t>.</a:t>
            </a:r>
            <a:endParaRPr lang="en-US" dirty="0"/>
          </a:p>
          <a:p>
            <a:pPr marL="514350" indent="-514350">
              <a:buFont typeface="+mj-lt"/>
              <a:buAutoNum type="arabicPeriod"/>
            </a:pPr>
            <a:r>
              <a:rPr lang="fr-FR" dirty="0"/>
              <a:t>Vous habitez _______ Pays bas?</a:t>
            </a:r>
            <a:endParaRPr lang="en-US" dirty="0"/>
          </a:p>
          <a:p>
            <a:pPr marL="514350" lvl="0" indent="-514350">
              <a:buFont typeface="+mj-lt"/>
              <a:buAutoNum type="arabicPeriod"/>
            </a:pPr>
            <a:r>
              <a:rPr lang="fr-FR" dirty="0"/>
              <a:t>Non, j’habite ___________ Angleterre.</a:t>
            </a:r>
            <a:endParaRPr lang="en-US" dirty="0"/>
          </a:p>
          <a:p>
            <a:pPr marL="514350" indent="-514350">
              <a:buFont typeface="+mj-lt"/>
              <a:buAutoNum type="arabicPeriod"/>
            </a:pPr>
            <a:r>
              <a:rPr lang="fr-FR" dirty="0"/>
              <a:t>Il habite </a:t>
            </a:r>
            <a:r>
              <a:rPr lang="fr-FR" dirty="0" err="1"/>
              <a:t>_______Mexique</a:t>
            </a:r>
            <a:r>
              <a:rPr lang="fr-FR" dirty="0"/>
              <a:t> ?</a:t>
            </a:r>
            <a:endParaRPr lang="en-US" dirty="0"/>
          </a:p>
          <a:p>
            <a:pPr marL="514350" lvl="0" indent="-514350">
              <a:buFont typeface="+mj-lt"/>
              <a:buAutoNum type="arabicPeriod"/>
            </a:pPr>
            <a:r>
              <a:rPr lang="fr-FR" dirty="0"/>
              <a:t>Non, il </a:t>
            </a:r>
            <a:r>
              <a:rPr lang="fr-FR" dirty="0" err="1"/>
              <a:t>habite_______</a:t>
            </a:r>
            <a:r>
              <a:rPr lang="fr-FR" dirty="0"/>
              <a:t> Russie.</a:t>
            </a:r>
            <a:endParaRPr lang="en-US" dirty="0"/>
          </a:p>
          <a:p>
            <a:pPr marL="514350" indent="-514350">
              <a:buFont typeface="+mj-lt"/>
              <a:buAutoNum type="arabicPeriod"/>
            </a:pPr>
            <a:r>
              <a:rPr lang="fr-FR" dirty="0"/>
              <a:t>Ils habitent _______ Pologne ?</a:t>
            </a:r>
            <a:endParaRPr lang="en-US" dirty="0"/>
          </a:p>
          <a:p>
            <a:pPr marL="514350" lvl="0" indent="-514350">
              <a:buFont typeface="+mj-lt"/>
              <a:buAutoNum type="arabicPeriod"/>
            </a:pPr>
            <a:r>
              <a:rPr lang="fr-FR" dirty="0"/>
              <a:t>Non, il habite _______ Mexique.</a:t>
            </a:r>
            <a:endParaRPr lang="en-US" dirty="0"/>
          </a:p>
          <a:p>
            <a:pPr marL="514350" indent="-514350">
              <a:buFont typeface="+mj-lt"/>
              <a:buAutoNum type="arabicPeriod"/>
            </a:pPr>
            <a:r>
              <a:rPr lang="fr-FR" dirty="0"/>
              <a:t>Elle habite _______ Italie ?</a:t>
            </a:r>
            <a:endParaRPr lang="en-US" dirty="0"/>
          </a:p>
          <a:p>
            <a:pPr marL="514350" indent="-514350">
              <a:buFont typeface="+mj-lt"/>
              <a:buAutoNum type="arabicPeriod"/>
            </a:pPr>
            <a:r>
              <a:rPr lang="fr-FR" dirty="0"/>
              <a:t>Non, elle habite </a:t>
            </a:r>
            <a:r>
              <a:rPr lang="fr-FR" dirty="0" err="1"/>
              <a:t>_______Espagne</a:t>
            </a:r>
            <a:r>
              <a:rPr lang="fr-FR" dirty="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PERTEMUAN 3</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Organigramme de l’hôtel MÉTROPOLE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272808" cy="504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354965" y="1583690"/>
          <a:ext cx="8474075" cy="2739390"/>
        </p:xfrm>
        <a:graphic>
          <a:graphicData uri="http://schemas.openxmlformats.org/drawingml/2006/table">
            <a:tbl>
              <a:tblPr firstRow="1" bandRow="1">
                <a:tableStyleId>{5C22544A-7EE6-4342-B048-85BDC9FD1C3A}</a:tableStyleId>
              </a:tblPr>
              <a:tblGrid>
                <a:gridCol w="1694815">
                  <a:extLst>
                    <a:ext uri="{9D8B030D-6E8A-4147-A177-3AD203B41FA5}">
                      <a16:colId xmlns:a16="http://schemas.microsoft.com/office/drawing/2014/main" xmlns="" val="20000"/>
                    </a:ext>
                  </a:extLst>
                </a:gridCol>
                <a:gridCol w="1694815">
                  <a:extLst>
                    <a:ext uri="{9D8B030D-6E8A-4147-A177-3AD203B41FA5}">
                      <a16:colId xmlns:a16="http://schemas.microsoft.com/office/drawing/2014/main" xmlns="" val="20001"/>
                    </a:ext>
                  </a:extLst>
                </a:gridCol>
                <a:gridCol w="1694815">
                  <a:extLst>
                    <a:ext uri="{9D8B030D-6E8A-4147-A177-3AD203B41FA5}">
                      <a16:colId xmlns:a16="http://schemas.microsoft.com/office/drawing/2014/main" xmlns="" val="20002"/>
                    </a:ext>
                  </a:extLst>
                </a:gridCol>
                <a:gridCol w="1694815">
                  <a:extLst>
                    <a:ext uri="{9D8B030D-6E8A-4147-A177-3AD203B41FA5}">
                      <a16:colId xmlns:a16="http://schemas.microsoft.com/office/drawing/2014/main" xmlns="" val="20003"/>
                    </a:ext>
                  </a:extLst>
                </a:gridCol>
                <a:gridCol w="1694815">
                  <a:extLst>
                    <a:ext uri="{9D8B030D-6E8A-4147-A177-3AD203B41FA5}">
                      <a16:colId xmlns:a16="http://schemas.microsoft.com/office/drawing/2014/main" xmlns="" val="20004"/>
                    </a:ext>
                  </a:extLst>
                </a:gridCol>
              </a:tblGrid>
              <a:tr h="365760">
                <a:tc>
                  <a:txBody>
                    <a:bodyPr/>
                    <a:lstStyle/>
                    <a:p>
                      <a:pPr algn="ctr">
                        <a:buNone/>
                      </a:pPr>
                      <a:r>
                        <a:rPr lang="en-ID" altLang="en-US"/>
                        <a:t>Sujet</a:t>
                      </a:r>
                    </a:p>
                  </a:txBody>
                  <a:tcPr/>
                </a:tc>
                <a:tc>
                  <a:txBody>
                    <a:bodyPr/>
                    <a:lstStyle/>
                    <a:p>
                      <a:pPr algn="ctr">
                        <a:buNone/>
                      </a:pPr>
                      <a:r>
                        <a:rPr lang="en-ID" altLang="en-US"/>
                        <a:t>S'appeler</a:t>
                      </a:r>
                    </a:p>
                  </a:txBody>
                  <a:tcPr/>
                </a:tc>
                <a:tc>
                  <a:txBody>
                    <a:bodyPr/>
                    <a:lstStyle/>
                    <a:p>
                      <a:pPr algn="ctr">
                        <a:buNone/>
                      </a:pPr>
                      <a:r>
                        <a:rPr lang="fr-FR" sz="1800" dirty="0" smtClean="0">
                          <a:sym typeface="+mn-ea"/>
                        </a:rPr>
                        <a:t>être</a:t>
                      </a:r>
                      <a:endParaRPr lang="en-US"/>
                    </a:p>
                  </a:txBody>
                  <a:tcPr/>
                </a:tc>
                <a:tc>
                  <a:txBody>
                    <a:bodyPr/>
                    <a:lstStyle/>
                    <a:p>
                      <a:pPr algn="ctr">
                        <a:buNone/>
                      </a:pPr>
                      <a:r>
                        <a:rPr lang="en-ID" altLang="en-US"/>
                        <a:t>aller</a:t>
                      </a:r>
                    </a:p>
                  </a:txBody>
                  <a:tcPr/>
                </a:tc>
                <a:tc>
                  <a:txBody>
                    <a:bodyPr/>
                    <a:lstStyle/>
                    <a:p>
                      <a:pPr algn="ctr">
                        <a:buNone/>
                      </a:pPr>
                      <a:r>
                        <a:rPr lang="en-ID" altLang="en-US"/>
                        <a:t>avoir</a:t>
                      </a:r>
                    </a:p>
                  </a:txBody>
                  <a:tcPr/>
                </a:tc>
                <a:extLst>
                  <a:ext uri="{0D108BD9-81ED-4DB2-BD59-A6C34878D82A}">
                    <a16:rowId xmlns:a16="http://schemas.microsoft.com/office/drawing/2014/main" xmlns="" val="10000"/>
                  </a:ext>
                </a:extLst>
              </a:tr>
              <a:tr h="2373630">
                <a:tc>
                  <a:txBody>
                    <a:bodyPr/>
                    <a:lstStyle/>
                    <a:p>
                      <a:pPr>
                        <a:buNone/>
                      </a:pPr>
                      <a:r>
                        <a:rPr lang="en-US" sz="1800" dirty="0" smtClean="0">
                          <a:sym typeface="+mn-ea"/>
                        </a:rPr>
                        <a:t>Je</a:t>
                      </a:r>
                      <a:endParaRPr lang="en-US" sz="1800" dirty="0" smtClean="0"/>
                    </a:p>
                    <a:p>
                      <a:pPr>
                        <a:buNone/>
                      </a:pPr>
                      <a:r>
                        <a:rPr lang="en-US" sz="1800" dirty="0" err="1" smtClean="0">
                          <a:sym typeface="+mn-ea"/>
                        </a:rPr>
                        <a:t>Tu</a:t>
                      </a:r>
                      <a:endParaRPr lang="en-US" sz="1800" dirty="0" smtClean="0"/>
                    </a:p>
                    <a:p>
                      <a:pPr>
                        <a:buNone/>
                      </a:pPr>
                      <a:r>
                        <a:rPr lang="en-US" sz="1800" dirty="0" smtClean="0">
                          <a:sym typeface="+mn-ea"/>
                        </a:rPr>
                        <a:t>Il/</a:t>
                      </a:r>
                      <a:r>
                        <a:rPr lang="en-US" sz="1800" dirty="0" err="1" smtClean="0">
                          <a:sym typeface="+mn-ea"/>
                        </a:rPr>
                        <a:t>elle</a:t>
                      </a:r>
                      <a:endParaRPr lang="en-US" sz="1800" dirty="0" smtClean="0"/>
                    </a:p>
                    <a:p>
                      <a:pPr>
                        <a:buNone/>
                      </a:pPr>
                      <a:r>
                        <a:rPr lang="en-US" sz="1800" dirty="0" smtClean="0">
                          <a:sym typeface="+mn-ea"/>
                        </a:rPr>
                        <a:t>Nous</a:t>
                      </a:r>
                      <a:endParaRPr lang="en-US" sz="1800" dirty="0" smtClean="0"/>
                    </a:p>
                    <a:p>
                      <a:pPr>
                        <a:buNone/>
                      </a:pPr>
                      <a:r>
                        <a:rPr lang="en-ID" altLang="en-US"/>
                        <a:t>Vous</a:t>
                      </a:r>
                    </a:p>
                    <a:p>
                      <a:pPr>
                        <a:buNone/>
                      </a:pPr>
                      <a:r>
                        <a:rPr lang="en-ID" altLang="en-US"/>
                        <a:t>Ils/ Elles</a:t>
                      </a:r>
                    </a:p>
                  </a:txBody>
                  <a:tcPr/>
                </a:tc>
                <a:tc>
                  <a:txBody>
                    <a:bodyPr/>
                    <a:lstStyle/>
                    <a:p>
                      <a:pPr>
                        <a:buNone/>
                      </a:pPr>
                      <a:r>
                        <a:rPr lang="fr-FR" sz="1800" dirty="0" smtClean="0">
                          <a:sym typeface="+mn-ea"/>
                        </a:rPr>
                        <a:t>m’appelle</a:t>
                      </a:r>
                      <a:endParaRPr lang="en-US" sz="1800" kern="1200" dirty="0" smtClean="0">
                        <a:solidFill>
                          <a:schemeClr val="dk1"/>
                        </a:solidFill>
                        <a:latin typeface="+mn-lt"/>
                        <a:ea typeface="+mn-ea"/>
                        <a:cs typeface="+mn-cs"/>
                      </a:endParaRPr>
                    </a:p>
                    <a:p>
                      <a:pPr>
                        <a:buNone/>
                      </a:pPr>
                      <a:r>
                        <a:rPr lang="fr-FR" sz="1800" dirty="0" smtClean="0">
                          <a:sym typeface="+mn-ea"/>
                        </a:rPr>
                        <a:t>t’appelles</a:t>
                      </a:r>
                      <a:endParaRPr lang="en-US" sz="1800" kern="1200" dirty="0" smtClean="0">
                        <a:solidFill>
                          <a:schemeClr val="dk1"/>
                        </a:solidFill>
                        <a:latin typeface="+mn-lt"/>
                        <a:ea typeface="+mn-ea"/>
                        <a:cs typeface="+mn-cs"/>
                      </a:endParaRPr>
                    </a:p>
                    <a:p>
                      <a:pPr>
                        <a:buNone/>
                      </a:pPr>
                      <a:r>
                        <a:rPr lang="fr-FR" sz="1800" dirty="0" smtClean="0">
                          <a:sym typeface="+mn-ea"/>
                        </a:rPr>
                        <a:t>s’appelle</a:t>
                      </a:r>
                      <a:endParaRPr lang="en-US" sz="1800" kern="1200" dirty="0" smtClean="0">
                        <a:solidFill>
                          <a:schemeClr val="dk1"/>
                        </a:solidFill>
                        <a:latin typeface="+mn-lt"/>
                        <a:ea typeface="+mn-ea"/>
                        <a:cs typeface="+mn-cs"/>
                      </a:endParaRPr>
                    </a:p>
                    <a:p>
                      <a:pPr>
                        <a:buNone/>
                      </a:pPr>
                      <a:r>
                        <a:rPr lang="fr-FR" sz="1800" dirty="0" smtClean="0">
                          <a:sym typeface="+mn-ea"/>
                        </a:rPr>
                        <a:t>nous appelons</a:t>
                      </a:r>
                    </a:p>
                    <a:p>
                      <a:pPr>
                        <a:buNone/>
                      </a:pPr>
                      <a:r>
                        <a:rPr lang="fr-FR" sz="1800" dirty="0" smtClean="0">
                          <a:sym typeface="+mn-ea"/>
                        </a:rPr>
                        <a:t>v</a:t>
                      </a:r>
                      <a:r>
                        <a:rPr lang="en-ID" altLang="fr-FR" sz="1800" dirty="0" smtClean="0">
                          <a:sym typeface="+mn-ea"/>
                        </a:rPr>
                        <a:t>ous </a:t>
                      </a:r>
                      <a:r>
                        <a:rPr lang="fr-FR" sz="1800" dirty="0" smtClean="0">
                          <a:sym typeface="+mn-ea"/>
                        </a:rPr>
                        <a:t>appelez</a:t>
                      </a:r>
                      <a:endParaRPr lang="en-US" sz="1800" kern="1200" dirty="0" smtClean="0">
                        <a:solidFill>
                          <a:schemeClr val="dk1"/>
                        </a:solidFill>
                        <a:latin typeface="+mn-lt"/>
                        <a:ea typeface="+mn-ea"/>
                        <a:cs typeface="+mn-cs"/>
                      </a:endParaRPr>
                    </a:p>
                    <a:p>
                      <a:pPr>
                        <a:buNone/>
                      </a:pPr>
                      <a:r>
                        <a:rPr lang="fr-FR" sz="1800" dirty="0" smtClean="0">
                          <a:sym typeface="+mn-ea"/>
                        </a:rPr>
                        <a:t>s’appellent</a:t>
                      </a:r>
                      <a:endParaRPr lang="en-US" sz="1800" dirty="0"/>
                    </a:p>
                    <a:p>
                      <a:pPr>
                        <a:buNone/>
                      </a:pPr>
                      <a:endParaRPr lang="en-US"/>
                    </a:p>
                  </a:txBody>
                  <a:tcPr/>
                </a:tc>
                <a:tc>
                  <a:txBody>
                    <a:bodyPr/>
                    <a:lstStyle/>
                    <a:p>
                      <a:pPr>
                        <a:buNone/>
                      </a:pPr>
                      <a:r>
                        <a:rPr lang="en-ID" altLang="fr-FR" sz="1800" dirty="0" smtClean="0">
                          <a:sym typeface="+mn-ea"/>
                        </a:rPr>
                        <a:t>suis</a:t>
                      </a:r>
                    </a:p>
                    <a:p>
                      <a:pPr>
                        <a:buNone/>
                      </a:pPr>
                      <a:r>
                        <a:rPr lang="en-ID" altLang="fr-FR" sz="1800" dirty="0" smtClean="0">
                          <a:sym typeface="+mn-ea"/>
                        </a:rPr>
                        <a:t>es</a:t>
                      </a:r>
                    </a:p>
                    <a:p>
                      <a:pPr>
                        <a:buNone/>
                      </a:pPr>
                      <a:r>
                        <a:rPr lang="fr-FR" sz="1800" dirty="0" smtClean="0">
                          <a:sym typeface="+mn-ea"/>
                        </a:rPr>
                        <a:t>est</a:t>
                      </a:r>
                      <a:endParaRPr lang="en-US" sz="1800" kern="1200" dirty="0" smtClean="0">
                        <a:solidFill>
                          <a:schemeClr val="dk1"/>
                        </a:solidFill>
                        <a:latin typeface="+mn-lt"/>
                        <a:ea typeface="+mn-ea"/>
                        <a:cs typeface="+mn-cs"/>
                      </a:endParaRPr>
                    </a:p>
                    <a:p>
                      <a:pPr>
                        <a:buNone/>
                      </a:pPr>
                      <a:r>
                        <a:rPr lang="en-ID" altLang="fr-FR" sz="1800" dirty="0" smtClean="0">
                          <a:sym typeface="+mn-ea"/>
                        </a:rPr>
                        <a:t>sommes</a:t>
                      </a:r>
                      <a:endParaRPr lang="fr-FR" sz="1800" dirty="0" smtClean="0">
                        <a:sym typeface="+mn-ea"/>
                      </a:endParaRPr>
                    </a:p>
                    <a:p>
                      <a:pPr>
                        <a:buNone/>
                      </a:pPr>
                      <a:r>
                        <a:rPr lang="fr-FR" sz="1800" dirty="0" smtClean="0">
                          <a:sym typeface="+mn-ea"/>
                        </a:rPr>
                        <a:t>êtes</a:t>
                      </a:r>
                      <a:endParaRPr lang="en-US" sz="1800" kern="1200" dirty="0" smtClean="0">
                        <a:solidFill>
                          <a:schemeClr val="dk1"/>
                        </a:solidFill>
                        <a:latin typeface="+mn-lt"/>
                        <a:ea typeface="+mn-ea"/>
                        <a:cs typeface="+mn-cs"/>
                      </a:endParaRPr>
                    </a:p>
                    <a:p>
                      <a:pPr>
                        <a:buNone/>
                      </a:pPr>
                      <a:r>
                        <a:rPr lang="fr-FR" sz="1800" dirty="0" smtClean="0">
                          <a:sym typeface="+mn-ea"/>
                        </a:rPr>
                        <a:t>sont</a:t>
                      </a:r>
                      <a:endParaRPr lang="en-US" sz="1800" dirty="0"/>
                    </a:p>
                    <a:p>
                      <a:pPr>
                        <a:buNone/>
                      </a:pPr>
                      <a:endParaRPr lang="en-ID" altLang="en-US"/>
                    </a:p>
                  </a:txBody>
                  <a:tcPr/>
                </a:tc>
                <a:tc>
                  <a:txBody>
                    <a:bodyPr/>
                    <a:lstStyle/>
                    <a:p>
                      <a:pPr>
                        <a:buNone/>
                      </a:pPr>
                      <a:r>
                        <a:rPr lang="en-ID" altLang="en-US"/>
                        <a:t>vais</a:t>
                      </a:r>
                    </a:p>
                    <a:p>
                      <a:pPr>
                        <a:buNone/>
                      </a:pPr>
                      <a:r>
                        <a:rPr lang="en-ID" altLang="en-US"/>
                        <a:t>vas</a:t>
                      </a:r>
                    </a:p>
                    <a:p>
                      <a:pPr>
                        <a:buNone/>
                      </a:pPr>
                      <a:r>
                        <a:rPr lang="en-ID" altLang="en-US"/>
                        <a:t>va</a:t>
                      </a:r>
                    </a:p>
                    <a:p>
                      <a:pPr>
                        <a:buNone/>
                      </a:pPr>
                      <a:r>
                        <a:rPr lang="en-ID" altLang="en-US"/>
                        <a:t>allons</a:t>
                      </a:r>
                    </a:p>
                    <a:p>
                      <a:pPr>
                        <a:buNone/>
                      </a:pPr>
                      <a:r>
                        <a:rPr lang="en-ID" altLang="en-US"/>
                        <a:t>allez</a:t>
                      </a:r>
                    </a:p>
                    <a:p>
                      <a:pPr>
                        <a:buNone/>
                      </a:pPr>
                      <a:r>
                        <a:rPr lang="en-ID" altLang="en-US"/>
                        <a:t>vont</a:t>
                      </a:r>
                    </a:p>
                  </a:txBody>
                  <a:tcPr/>
                </a:tc>
                <a:tc>
                  <a:txBody>
                    <a:bodyPr/>
                    <a:lstStyle/>
                    <a:p>
                      <a:pPr>
                        <a:buNone/>
                      </a:pPr>
                      <a:r>
                        <a:rPr lang="en-ID" altLang="en-US"/>
                        <a:t>ai</a:t>
                      </a:r>
                    </a:p>
                    <a:p>
                      <a:pPr>
                        <a:buNone/>
                      </a:pPr>
                      <a:r>
                        <a:rPr lang="en-ID" altLang="en-US"/>
                        <a:t>as</a:t>
                      </a:r>
                    </a:p>
                    <a:p>
                      <a:pPr>
                        <a:buNone/>
                      </a:pPr>
                      <a:r>
                        <a:rPr lang="en-ID" altLang="en-US"/>
                        <a:t>a</a:t>
                      </a:r>
                    </a:p>
                    <a:p>
                      <a:pPr>
                        <a:buNone/>
                      </a:pPr>
                      <a:r>
                        <a:rPr lang="en-ID" altLang="en-US"/>
                        <a:t>avons</a:t>
                      </a:r>
                    </a:p>
                    <a:p>
                      <a:pPr>
                        <a:buNone/>
                      </a:pPr>
                      <a:r>
                        <a:rPr lang="en-ID" altLang="en-US"/>
                        <a:t>avez</a:t>
                      </a:r>
                    </a:p>
                    <a:p>
                      <a:pPr>
                        <a:buNone/>
                      </a:pPr>
                      <a:r>
                        <a:rPr lang="en-ID" altLang="en-US"/>
                        <a:t>ont</a:t>
                      </a:r>
                    </a:p>
                  </a:txBody>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Qu’est-ce</a:t>
            </a:r>
            <a:r>
              <a:rPr lang="en-US" dirty="0" smtClean="0"/>
              <a:t> </a:t>
            </a:r>
            <a:r>
              <a:rPr lang="en-US" dirty="0" err="1" smtClean="0"/>
              <a:t>que</a:t>
            </a:r>
            <a:r>
              <a:rPr lang="en-US" dirty="0" smtClean="0"/>
              <a:t> </a:t>
            </a:r>
            <a:r>
              <a:rPr lang="en-US" dirty="0" err="1" smtClean="0"/>
              <a:t>vous</a:t>
            </a:r>
            <a:r>
              <a:rPr lang="en-US" dirty="0" smtClean="0"/>
              <a:t> </a:t>
            </a:r>
            <a:r>
              <a:rPr lang="en-US" dirty="0" err="1" smtClean="0"/>
              <a:t>faites</a:t>
            </a:r>
            <a:r>
              <a:rPr lang="en-US" dirty="0" smtClean="0"/>
              <a:t> </a:t>
            </a:r>
            <a:r>
              <a:rPr lang="en-US" dirty="0" err="1" smtClean="0"/>
              <a:t>dans</a:t>
            </a:r>
            <a:r>
              <a:rPr lang="en-US" dirty="0" smtClean="0"/>
              <a:t> </a:t>
            </a:r>
            <a:r>
              <a:rPr lang="en-US" dirty="0" err="1" smtClean="0"/>
              <a:t>votre</a:t>
            </a:r>
            <a:r>
              <a:rPr lang="en-US" dirty="0" smtClean="0"/>
              <a:t> vie?/</a:t>
            </a:r>
            <a:r>
              <a:rPr lang="en-US" dirty="0" err="1" smtClean="0"/>
              <a:t>quelle</a:t>
            </a:r>
            <a:r>
              <a:rPr lang="en-US" dirty="0" smtClean="0"/>
              <a:t> </a:t>
            </a:r>
            <a:r>
              <a:rPr lang="en-US" dirty="0" err="1" smtClean="0"/>
              <a:t>est</a:t>
            </a:r>
            <a:r>
              <a:rPr lang="en-US" dirty="0" smtClean="0"/>
              <a:t> </a:t>
            </a:r>
            <a:r>
              <a:rPr lang="en-US" dirty="0" err="1" smtClean="0"/>
              <a:t>votre</a:t>
            </a:r>
            <a:r>
              <a:rPr lang="en-US" dirty="0" smtClean="0"/>
              <a:t> profession?</a:t>
            </a:r>
            <a:endParaRPr lang="en-US" dirty="0"/>
          </a:p>
        </p:txBody>
      </p:sp>
      <p:sp>
        <p:nvSpPr>
          <p:cNvPr id="3" name="Content Placeholder 2"/>
          <p:cNvSpPr>
            <a:spLocks noGrp="1"/>
          </p:cNvSpPr>
          <p:nvPr>
            <p:ph idx="1"/>
          </p:nvPr>
        </p:nvSpPr>
        <p:spPr/>
        <p:txBody>
          <a:bodyPr/>
          <a:lstStyle/>
          <a:p>
            <a:r>
              <a:rPr lang="en-US" dirty="0" smtClean="0"/>
              <a:t>Je </a:t>
            </a:r>
            <a:r>
              <a:rPr lang="en-US" dirty="0" err="1" smtClean="0"/>
              <a:t>suis</a:t>
            </a:r>
            <a:r>
              <a:rPr lang="en-US" dirty="0" smtClean="0"/>
              <a:t> </a:t>
            </a:r>
            <a:r>
              <a:rPr lang="en-US" dirty="0" err="1" smtClean="0"/>
              <a:t>étudiant</a:t>
            </a:r>
            <a:r>
              <a:rPr lang="en-US" dirty="0" smtClean="0"/>
              <a:t> (e)</a:t>
            </a:r>
          </a:p>
          <a:p>
            <a:r>
              <a:rPr lang="en-US" dirty="0" smtClean="0"/>
              <a:t>Elle </a:t>
            </a:r>
            <a:r>
              <a:rPr lang="en-US" dirty="0" err="1" smtClean="0"/>
              <a:t>est</a:t>
            </a:r>
            <a:r>
              <a:rPr lang="en-US" dirty="0" smtClean="0"/>
              <a:t> </a:t>
            </a:r>
            <a:r>
              <a:rPr lang="en-US" dirty="0" err="1" smtClean="0"/>
              <a:t>directrice</a:t>
            </a:r>
            <a:endParaRPr lang="en-US" dirty="0" smtClean="0"/>
          </a:p>
          <a:p>
            <a:r>
              <a:rPr lang="en-US" dirty="0" smtClean="0"/>
              <a:t>Il </a:t>
            </a:r>
            <a:r>
              <a:rPr lang="en-US" dirty="0" err="1" smtClean="0"/>
              <a:t>est</a:t>
            </a:r>
            <a:r>
              <a:rPr lang="en-US" dirty="0" smtClean="0"/>
              <a:t> </a:t>
            </a:r>
            <a:r>
              <a:rPr lang="en-US" dirty="0" err="1" smtClean="0"/>
              <a:t>directeur</a:t>
            </a:r>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endParaRPr lang="en-US" dirty="0"/>
          </a:p>
        </p:txBody>
      </p:sp>
      <p:graphicFrame>
        <p:nvGraphicFramePr>
          <p:cNvPr id="4" name="Content Placeholder 3"/>
          <p:cNvGraphicFramePr>
            <a:graphicFrameLocks noGrp="1"/>
          </p:cNvGraphicFramePr>
          <p:nvPr>
            <p:ph idx="1"/>
          </p:nvPr>
        </p:nvGraphicFramePr>
        <p:xfrm>
          <a:off x="457200" y="2362200"/>
          <a:ext cx="8229600" cy="2946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294640">
                <a:tc>
                  <a:txBody>
                    <a:bodyPr/>
                    <a:lstStyle/>
                    <a:p>
                      <a:pPr marL="0" marR="0">
                        <a:lnSpc>
                          <a:spcPct val="115000"/>
                        </a:lnSpc>
                        <a:spcBef>
                          <a:spcPts val="0"/>
                        </a:spcBef>
                        <a:spcAft>
                          <a:spcPts val="0"/>
                        </a:spcAft>
                      </a:pPr>
                      <a:r>
                        <a:rPr lang="en-US" sz="1600" dirty="0" err="1">
                          <a:solidFill>
                            <a:srgbClr val="000000"/>
                          </a:solidFill>
                          <a:latin typeface="Times New Roman" panose="02020603050405020304"/>
                          <a:ea typeface="Calibri" panose="020F0502020204030204"/>
                          <a:cs typeface="Times New Roman" panose="02020603050405020304"/>
                        </a:rPr>
                        <a:t>Serveur</a:t>
                      </a:r>
                      <a:r>
                        <a:rPr lang="en-US" sz="1600" dirty="0">
                          <a:solidFill>
                            <a:srgbClr val="000000"/>
                          </a:solidFill>
                          <a:latin typeface="Times New Roman" panose="02020603050405020304"/>
                          <a:ea typeface="Calibri" panose="020F0502020204030204"/>
                          <a:cs typeface="Times New Roman" panose="02020603050405020304"/>
                        </a:rPr>
                        <a:t> </a:t>
                      </a:r>
                      <a:endParaRPr lang="en-US" sz="1600" dirty="0">
                        <a:latin typeface="Calibri" panose="020F0502020204030204"/>
                        <a:ea typeface="Calibri" panose="020F0502020204030204"/>
                        <a:cs typeface="Times New Roman" panose="02020603050405020304"/>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New Roman" panose="02020603050405020304"/>
                          <a:ea typeface="Calibri" panose="020F0502020204030204"/>
                          <a:cs typeface="Times New Roman" panose="02020603050405020304"/>
                        </a:rPr>
                        <a:t> </a:t>
                      </a:r>
                      <a:r>
                        <a:rPr lang="en-US" sz="1600" dirty="0" err="1">
                          <a:solidFill>
                            <a:srgbClr val="000000"/>
                          </a:solidFill>
                          <a:latin typeface="Times New Roman" panose="02020603050405020304"/>
                          <a:ea typeface="Calibri" panose="020F0502020204030204"/>
                          <a:cs typeface="Times New Roman" panose="02020603050405020304"/>
                        </a:rPr>
                        <a:t>Directrice</a:t>
                      </a:r>
                      <a:r>
                        <a:rPr lang="en-US" sz="1600" dirty="0">
                          <a:solidFill>
                            <a:srgbClr val="000000"/>
                          </a:solidFill>
                          <a:latin typeface="Times New Roman" panose="02020603050405020304"/>
                          <a:ea typeface="Calibri" panose="020F0502020204030204"/>
                          <a:cs typeface="Times New Roman" panose="02020603050405020304"/>
                        </a:rPr>
                        <a:t> de restaurant </a:t>
                      </a:r>
                      <a:endParaRPr lang="en-US" sz="1600" dirty="0">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xmlns="" val="10000"/>
                  </a:ext>
                </a:extLst>
              </a:tr>
              <a:tr h="294640">
                <a:tc>
                  <a:txBody>
                    <a:bodyPr/>
                    <a:lstStyle/>
                    <a:p>
                      <a:pPr marL="0" marR="0">
                        <a:lnSpc>
                          <a:spcPct val="115000"/>
                        </a:lnSpc>
                        <a:spcBef>
                          <a:spcPts val="0"/>
                        </a:spcBef>
                        <a:spcAft>
                          <a:spcPts val="0"/>
                        </a:spcAft>
                      </a:pPr>
                      <a:r>
                        <a:rPr lang="en-US" sz="1600" dirty="0">
                          <a:solidFill>
                            <a:srgbClr val="000000"/>
                          </a:solidFill>
                          <a:latin typeface="Times New Roman" panose="02020603050405020304"/>
                          <a:ea typeface="Calibri" panose="020F0502020204030204"/>
                          <a:cs typeface="Times New Roman" panose="02020603050405020304"/>
                        </a:rPr>
                        <a:t>Barman </a:t>
                      </a:r>
                      <a:endParaRPr lang="en-US" sz="1600" dirty="0">
                        <a:latin typeface="Calibri" panose="020F0502020204030204"/>
                        <a:ea typeface="Calibri" panose="020F0502020204030204"/>
                        <a:cs typeface="Times New Roman" panose="02020603050405020304"/>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New Roman" panose="02020603050405020304"/>
                          <a:ea typeface="Calibri" panose="020F0502020204030204"/>
                          <a:cs typeface="Times New Roman" panose="02020603050405020304"/>
                        </a:rPr>
                        <a:t> Adjointe de direction </a:t>
                      </a:r>
                      <a:endParaRPr lang="en-US" sz="1600">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xmlns="" val="10001"/>
                  </a:ext>
                </a:extLst>
              </a:tr>
              <a:tr h="294640">
                <a:tc>
                  <a:txBody>
                    <a:bodyPr/>
                    <a:lstStyle/>
                    <a:p>
                      <a:pPr marL="0" marR="0">
                        <a:lnSpc>
                          <a:spcPct val="115000"/>
                        </a:lnSpc>
                        <a:spcBef>
                          <a:spcPts val="0"/>
                        </a:spcBef>
                        <a:spcAft>
                          <a:spcPts val="0"/>
                        </a:spcAft>
                      </a:pPr>
                      <a:r>
                        <a:rPr lang="en-US" sz="1600" dirty="0" err="1">
                          <a:solidFill>
                            <a:srgbClr val="000000"/>
                          </a:solidFill>
                          <a:latin typeface="Times New Roman" panose="02020603050405020304"/>
                          <a:ea typeface="Calibri" panose="020F0502020204030204"/>
                          <a:cs typeface="Times New Roman" panose="02020603050405020304"/>
                        </a:rPr>
                        <a:t>Directeur</a:t>
                      </a:r>
                      <a:r>
                        <a:rPr lang="en-US" sz="1600" dirty="0">
                          <a:solidFill>
                            <a:srgbClr val="000000"/>
                          </a:solidFill>
                          <a:latin typeface="Times New Roman" panose="02020603050405020304"/>
                          <a:ea typeface="Calibri" panose="020F0502020204030204"/>
                          <a:cs typeface="Times New Roman" panose="02020603050405020304"/>
                        </a:rPr>
                        <a:t> de restaurant </a:t>
                      </a:r>
                      <a:endParaRPr lang="en-US" sz="1600" dirty="0">
                        <a:latin typeface="Calibri" panose="020F0502020204030204"/>
                        <a:ea typeface="Calibri" panose="020F0502020204030204"/>
                        <a:cs typeface="Times New Roman" panose="02020603050405020304"/>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New Roman" panose="02020603050405020304"/>
                          <a:ea typeface="Calibri" panose="020F0502020204030204"/>
                          <a:cs typeface="Times New Roman" panose="02020603050405020304"/>
                        </a:rPr>
                        <a:t></a:t>
                      </a:r>
                      <a:r>
                        <a:rPr lang="fr-FR" sz="1600">
                          <a:solidFill>
                            <a:srgbClr val="000000"/>
                          </a:solidFill>
                          <a:latin typeface="Times New Roman" panose="02020603050405020304"/>
                          <a:ea typeface="Calibri" panose="020F0502020204030204"/>
                          <a:cs typeface="Times New Roman" panose="02020603050405020304"/>
                        </a:rPr>
                        <a:t> Commis de salle/de cuisine </a:t>
                      </a:r>
                      <a:endParaRPr lang="en-US" sz="1600">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xmlns="" val="10002"/>
                  </a:ext>
                </a:extLst>
              </a:tr>
              <a:tr h="294640">
                <a:tc>
                  <a:txBody>
                    <a:bodyPr/>
                    <a:lstStyle/>
                    <a:p>
                      <a:pPr marL="0" marR="0">
                        <a:lnSpc>
                          <a:spcPct val="115000"/>
                        </a:lnSpc>
                        <a:spcBef>
                          <a:spcPts val="0"/>
                        </a:spcBef>
                        <a:spcAft>
                          <a:spcPts val="0"/>
                        </a:spcAft>
                      </a:pPr>
                      <a:r>
                        <a:rPr lang="fr-FR" sz="1600">
                          <a:solidFill>
                            <a:srgbClr val="000000"/>
                          </a:solidFill>
                          <a:latin typeface="Times New Roman" panose="02020603050405020304"/>
                          <a:ea typeface="Calibri" panose="020F0502020204030204"/>
                          <a:cs typeface="Times New Roman" panose="02020603050405020304"/>
                        </a:rPr>
                        <a:t>Chef de rang/de partie </a:t>
                      </a:r>
                      <a:endParaRPr lang="en-US" sz="1600">
                        <a:latin typeface="Calibri" panose="020F0502020204030204"/>
                        <a:ea typeface="Calibri" panose="020F0502020204030204"/>
                        <a:cs typeface="Times New Roman" panose="02020603050405020304"/>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New Roman" panose="02020603050405020304"/>
                          <a:ea typeface="Calibri" panose="020F0502020204030204"/>
                          <a:cs typeface="Times New Roman" panose="02020603050405020304"/>
                        </a:rPr>
                        <a:t> </a:t>
                      </a:r>
                      <a:r>
                        <a:rPr lang="en-US" sz="1600" dirty="0" err="1">
                          <a:solidFill>
                            <a:srgbClr val="000000"/>
                          </a:solidFill>
                          <a:latin typeface="Times New Roman" panose="02020603050405020304"/>
                          <a:ea typeface="Calibri" panose="020F0502020204030204"/>
                          <a:cs typeface="Times New Roman" panose="02020603050405020304"/>
                        </a:rPr>
                        <a:t>Employée</a:t>
                      </a:r>
                      <a:r>
                        <a:rPr lang="en-US" sz="1600" dirty="0">
                          <a:solidFill>
                            <a:srgbClr val="000000"/>
                          </a:solidFill>
                          <a:latin typeface="Times New Roman" panose="02020603050405020304"/>
                          <a:ea typeface="Calibri" panose="020F0502020204030204"/>
                          <a:cs typeface="Times New Roman" panose="02020603050405020304"/>
                        </a:rPr>
                        <a:t> de restaurant </a:t>
                      </a:r>
                      <a:endParaRPr lang="en-US" sz="1600" dirty="0">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xmlns="" val="10003"/>
                  </a:ext>
                </a:extLst>
              </a:tr>
              <a:tr h="294640">
                <a:tc>
                  <a:txBody>
                    <a:bodyPr/>
                    <a:lstStyle/>
                    <a:p>
                      <a:pPr marL="0" marR="0">
                        <a:lnSpc>
                          <a:spcPct val="115000"/>
                        </a:lnSpc>
                        <a:spcBef>
                          <a:spcPts val="0"/>
                        </a:spcBef>
                        <a:spcAft>
                          <a:spcPts val="0"/>
                        </a:spcAft>
                      </a:pPr>
                      <a:r>
                        <a:rPr lang="en-US" sz="1600">
                          <a:solidFill>
                            <a:srgbClr val="000000"/>
                          </a:solidFill>
                          <a:latin typeface="Times New Roman" panose="02020603050405020304"/>
                          <a:ea typeface="Calibri" panose="020F0502020204030204"/>
                          <a:cs typeface="Times New Roman" panose="02020603050405020304"/>
                        </a:rPr>
                        <a:t>Maître d’hôtel </a:t>
                      </a:r>
                      <a:endParaRPr lang="en-US" sz="1600">
                        <a:latin typeface="Calibri" panose="020F0502020204030204"/>
                        <a:ea typeface="Calibri" panose="020F0502020204030204"/>
                        <a:cs typeface="Times New Roman" panose="02020603050405020304"/>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New Roman" panose="02020603050405020304"/>
                          <a:ea typeface="Calibri" panose="020F0502020204030204"/>
                          <a:cs typeface="Times New Roman" panose="02020603050405020304"/>
                        </a:rPr>
                        <a:t> Maître(</a:t>
                      </a:r>
                      <a:r>
                        <a:rPr lang="en-US" sz="1600" dirty="0" err="1">
                          <a:solidFill>
                            <a:srgbClr val="000000"/>
                          </a:solidFill>
                          <a:latin typeface="Times New Roman" panose="02020603050405020304"/>
                          <a:ea typeface="Calibri" panose="020F0502020204030204"/>
                          <a:cs typeface="Times New Roman" panose="02020603050405020304"/>
                        </a:rPr>
                        <a:t>sse</a:t>
                      </a:r>
                      <a:r>
                        <a:rPr lang="en-US" sz="1600" dirty="0">
                          <a:solidFill>
                            <a:srgbClr val="000000"/>
                          </a:solidFill>
                          <a:latin typeface="Times New Roman" panose="02020603050405020304"/>
                          <a:ea typeface="Calibri" panose="020F0502020204030204"/>
                          <a:cs typeface="Times New Roman" panose="02020603050405020304"/>
                        </a:rPr>
                        <a:t>) d’hôtel </a:t>
                      </a:r>
                      <a:endParaRPr lang="en-US" sz="1600" dirty="0">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xmlns="" val="10004"/>
                  </a:ext>
                </a:extLst>
              </a:tr>
              <a:tr h="294640">
                <a:tc>
                  <a:txBody>
                    <a:bodyPr/>
                    <a:lstStyle/>
                    <a:p>
                      <a:pPr marL="0" marR="0">
                        <a:lnSpc>
                          <a:spcPct val="115000"/>
                        </a:lnSpc>
                        <a:spcBef>
                          <a:spcPts val="0"/>
                        </a:spcBef>
                        <a:spcAft>
                          <a:spcPts val="0"/>
                        </a:spcAft>
                      </a:pPr>
                      <a:r>
                        <a:rPr lang="en-US" sz="1600">
                          <a:solidFill>
                            <a:srgbClr val="000000"/>
                          </a:solidFill>
                          <a:latin typeface="Times New Roman" panose="02020603050405020304"/>
                          <a:ea typeface="Calibri" panose="020F0502020204030204"/>
                          <a:cs typeface="Times New Roman" panose="02020603050405020304"/>
                        </a:rPr>
                        <a:t>Cuisinier </a:t>
                      </a:r>
                      <a:endParaRPr lang="en-US" sz="1600">
                        <a:latin typeface="Calibri" panose="020F0502020204030204"/>
                        <a:ea typeface="Calibri" panose="020F0502020204030204"/>
                        <a:cs typeface="Times New Roman" panose="02020603050405020304"/>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New Roman" panose="02020603050405020304"/>
                          <a:ea typeface="Calibri" panose="020F0502020204030204"/>
                          <a:cs typeface="Times New Roman" panose="02020603050405020304"/>
                        </a:rPr>
                        <a:t> </a:t>
                      </a:r>
                      <a:r>
                        <a:rPr lang="en-US" sz="1600" dirty="0" err="1">
                          <a:solidFill>
                            <a:srgbClr val="000000"/>
                          </a:solidFill>
                          <a:latin typeface="Times New Roman" panose="02020603050405020304"/>
                          <a:ea typeface="Calibri" panose="020F0502020204030204"/>
                          <a:cs typeface="Times New Roman" panose="02020603050405020304"/>
                        </a:rPr>
                        <a:t>Responsable</a:t>
                      </a:r>
                      <a:r>
                        <a:rPr lang="en-US" sz="1600" dirty="0">
                          <a:solidFill>
                            <a:srgbClr val="000000"/>
                          </a:solidFill>
                          <a:latin typeface="Times New Roman" panose="02020603050405020304"/>
                          <a:ea typeface="Calibri" panose="020F0502020204030204"/>
                          <a:cs typeface="Times New Roman" panose="02020603050405020304"/>
                        </a:rPr>
                        <a:t> </a:t>
                      </a:r>
                      <a:endParaRPr lang="en-US" sz="1600" dirty="0">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xmlns="" val="10005"/>
                  </a:ext>
                </a:extLst>
              </a:tr>
              <a:tr h="294640">
                <a:tc>
                  <a:txBody>
                    <a:bodyPr/>
                    <a:lstStyle/>
                    <a:p>
                      <a:pPr marL="0" marR="0">
                        <a:lnSpc>
                          <a:spcPct val="115000"/>
                        </a:lnSpc>
                        <a:spcBef>
                          <a:spcPts val="0"/>
                        </a:spcBef>
                        <a:spcAft>
                          <a:spcPts val="0"/>
                        </a:spcAft>
                      </a:pPr>
                      <a:r>
                        <a:rPr lang="fr-FR" sz="1600">
                          <a:solidFill>
                            <a:srgbClr val="000000"/>
                          </a:solidFill>
                          <a:latin typeface="Times New Roman" panose="02020603050405020304"/>
                          <a:ea typeface="Calibri" panose="020F0502020204030204"/>
                          <a:cs typeface="Times New Roman" panose="02020603050405020304"/>
                        </a:rPr>
                        <a:t>Commis de salle/de cuisine </a:t>
                      </a:r>
                      <a:endParaRPr lang="en-US" sz="1600">
                        <a:latin typeface="Calibri" panose="020F0502020204030204"/>
                        <a:ea typeface="Calibri" panose="020F0502020204030204"/>
                        <a:cs typeface="Times New Roman" panose="02020603050405020304"/>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New Roman" panose="02020603050405020304"/>
                          <a:ea typeface="Calibri" panose="020F0502020204030204"/>
                          <a:cs typeface="Times New Roman" panose="02020603050405020304"/>
                        </a:rPr>
                        <a:t> Barmaid </a:t>
                      </a:r>
                      <a:endParaRPr lang="en-US" sz="1600" dirty="0">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xmlns="" val="10006"/>
                  </a:ext>
                </a:extLst>
              </a:tr>
              <a:tr h="294640">
                <a:tc>
                  <a:txBody>
                    <a:bodyPr/>
                    <a:lstStyle/>
                    <a:p>
                      <a:pPr marL="0" marR="0">
                        <a:lnSpc>
                          <a:spcPct val="115000"/>
                        </a:lnSpc>
                        <a:spcBef>
                          <a:spcPts val="0"/>
                        </a:spcBef>
                        <a:spcAft>
                          <a:spcPts val="0"/>
                        </a:spcAft>
                      </a:pPr>
                      <a:r>
                        <a:rPr lang="en-US" sz="1600">
                          <a:solidFill>
                            <a:srgbClr val="000000"/>
                          </a:solidFill>
                          <a:latin typeface="Times New Roman" panose="02020603050405020304"/>
                          <a:ea typeface="Calibri" panose="020F0502020204030204"/>
                          <a:cs typeface="Times New Roman" panose="02020603050405020304"/>
                        </a:rPr>
                        <a:t>Employé de restaurant </a:t>
                      </a:r>
                      <a:endParaRPr lang="en-US" sz="1600">
                        <a:latin typeface="Calibri" panose="020F0502020204030204"/>
                        <a:ea typeface="Calibri" panose="020F0502020204030204"/>
                        <a:cs typeface="Times New Roman" panose="02020603050405020304"/>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New Roman" panose="02020603050405020304"/>
                          <a:ea typeface="Calibri" panose="020F0502020204030204"/>
                          <a:cs typeface="Times New Roman" panose="02020603050405020304"/>
                        </a:rPr>
                        <a:t> </a:t>
                      </a:r>
                      <a:r>
                        <a:rPr lang="en-US" sz="1600" dirty="0" err="1">
                          <a:solidFill>
                            <a:srgbClr val="000000"/>
                          </a:solidFill>
                          <a:latin typeface="Times New Roman" panose="02020603050405020304"/>
                          <a:ea typeface="Calibri" panose="020F0502020204030204"/>
                          <a:cs typeface="Times New Roman" panose="02020603050405020304"/>
                        </a:rPr>
                        <a:t>Serveuse</a:t>
                      </a:r>
                      <a:r>
                        <a:rPr lang="en-US" sz="1600" dirty="0">
                          <a:solidFill>
                            <a:srgbClr val="000000"/>
                          </a:solidFill>
                          <a:latin typeface="Times New Roman" panose="02020603050405020304"/>
                          <a:ea typeface="Calibri" panose="020F0502020204030204"/>
                          <a:cs typeface="Times New Roman" panose="02020603050405020304"/>
                        </a:rPr>
                        <a:t> </a:t>
                      </a:r>
                      <a:endParaRPr lang="en-US" sz="1600" dirty="0">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xmlns="" val="10007"/>
                  </a:ext>
                </a:extLst>
              </a:tr>
              <a:tr h="294640">
                <a:tc>
                  <a:txBody>
                    <a:bodyPr/>
                    <a:lstStyle/>
                    <a:p>
                      <a:pPr marL="0" marR="0">
                        <a:lnSpc>
                          <a:spcPct val="115000"/>
                        </a:lnSpc>
                        <a:spcBef>
                          <a:spcPts val="0"/>
                        </a:spcBef>
                        <a:spcAft>
                          <a:spcPts val="0"/>
                        </a:spcAft>
                      </a:pPr>
                      <a:r>
                        <a:rPr lang="en-US" sz="1600">
                          <a:solidFill>
                            <a:srgbClr val="000000"/>
                          </a:solidFill>
                          <a:latin typeface="Times New Roman" panose="02020603050405020304"/>
                          <a:ea typeface="Calibri" panose="020F0502020204030204"/>
                          <a:cs typeface="Times New Roman" panose="02020603050405020304"/>
                        </a:rPr>
                        <a:t>Responsable </a:t>
                      </a:r>
                      <a:endParaRPr lang="en-US" sz="1600">
                        <a:latin typeface="Calibri" panose="020F0502020204030204"/>
                        <a:ea typeface="Calibri" panose="020F0502020204030204"/>
                        <a:cs typeface="Times New Roman" panose="02020603050405020304"/>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New Roman" panose="02020603050405020304"/>
                          <a:ea typeface="Calibri" panose="020F0502020204030204"/>
                          <a:cs typeface="Times New Roman" panose="02020603050405020304"/>
                        </a:rPr>
                        <a:t> </a:t>
                      </a:r>
                      <a:r>
                        <a:rPr lang="en-US" sz="1600" dirty="0" err="1">
                          <a:solidFill>
                            <a:srgbClr val="000000"/>
                          </a:solidFill>
                          <a:latin typeface="Times New Roman" panose="02020603050405020304"/>
                          <a:ea typeface="Calibri" panose="020F0502020204030204"/>
                          <a:cs typeface="Times New Roman" panose="02020603050405020304"/>
                        </a:rPr>
                        <a:t>Cuisinière</a:t>
                      </a:r>
                      <a:r>
                        <a:rPr lang="en-US" sz="1600" dirty="0">
                          <a:solidFill>
                            <a:srgbClr val="000000"/>
                          </a:solidFill>
                          <a:latin typeface="Times New Roman" panose="02020603050405020304"/>
                          <a:ea typeface="Calibri" panose="020F0502020204030204"/>
                          <a:cs typeface="Times New Roman" panose="02020603050405020304"/>
                        </a:rPr>
                        <a:t> </a:t>
                      </a:r>
                      <a:endParaRPr lang="en-US" sz="1600" dirty="0">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xmlns="" val="10008"/>
                  </a:ext>
                </a:extLst>
              </a:tr>
              <a:tr h="294640">
                <a:tc>
                  <a:txBody>
                    <a:bodyPr/>
                    <a:lstStyle/>
                    <a:p>
                      <a:pPr marL="0" marR="0">
                        <a:lnSpc>
                          <a:spcPct val="115000"/>
                        </a:lnSpc>
                        <a:spcBef>
                          <a:spcPts val="0"/>
                        </a:spcBef>
                        <a:spcAft>
                          <a:spcPts val="0"/>
                        </a:spcAft>
                      </a:pPr>
                      <a:r>
                        <a:rPr lang="en-US" sz="1600" dirty="0" err="1">
                          <a:solidFill>
                            <a:srgbClr val="000000"/>
                          </a:solidFill>
                          <a:latin typeface="Times New Roman" panose="02020603050405020304"/>
                          <a:ea typeface="Calibri" panose="020F0502020204030204"/>
                          <a:cs typeface="Times New Roman" panose="02020603050405020304"/>
                        </a:rPr>
                        <a:t>Adjoint</a:t>
                      </a:r>
                      <a:r>
                        <a:rPr lang="en-US" sz="1600" dirty="0">
                          <a:solidFill>
                            <a:srgbClr val="000000"/>
                          </a:solidFill>
                          <a:latin typeface="Times New Roman" panose="02020603050405020304"/>
                          <a:ea typeface="Calibri" panose="020F0502020204030204"/>
                          <a:cs typeface="Times New Roman" panose="02020603050405020304"/>
                        </a:rPr>
                        <a:t> de direction </a:t>
                      </a:r>
                      <a:endParaRPr lang="en-US" sz="1600" dirty="0">
                        <a:latin typeface="Calibri" panose="020F0502020204030204"/>
                        <a:ea typeface="Calibri" panose="020F0502020204030204"/>
                        <a:cs typeface="Times New Roman" panose="02020603050405020304"/>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New Roman" panose="02020603050405020304"/>
                          <a:ea typeface="Calibri" panose="020F0502020204030204"/>
                          <a:cs typeface="Times New Roman" panose="02020603050405020304"/>
                        </a:rPr>
                        <a:t></a:t>
                      </a:r>
                      <a:r>
                        <a:rPr lang="fr-FR" sz="1600" dirty="0">
                          <a:solidFill>
                            <a:srgbClr val="000000"/>
                          </a:solidFill>
                          <a:latin typeface="Times New Roman" panose="02020603050405020304"/>
                          <a:ea typeface="Calibri" panose="020F0502020204030204"/>
                          <a:cs typeface="Times New Roman" panose="02020603050405020304"/>
                        </a:rPr>
                        <a:t> Chef de rang/de partie </a:t>
                      </a:r>
                      <a:endParaRPr lang="en-US" sz="1600" dirty="0">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xmlns="" val="10009"/>
                  </a:ext>
                </a:extLst>
              </a:tr>
            </a:tbl>
          </a:graphicData>
        </a:graphic>
      </p:graphicFrame>
      <p:sp>
        <p:nvSpPr>
          <p:cNvPr id="5" name="TextBox 4"/>
          <p:cNvSpPr txBox="1"/>
          <p:nvPr/>
        </p:nvSpPr>
        <p:spPr>
          <a:xfrm>
            <a:off x="838200" y="1447800"/>
            <a:ext cx="7467600" cy="646331"/>
          </a:xfrm>
          <a:prstGeom prst="rect">
            <a:avLst/>
          </a:prstGeom>
          <a:noFill/>
        </p:spPr>
        <p:txBody>
          <a:bodyPr wrap="square" rtlCol="0">
            <a:spAutoFit/>
          </a:bodyPr>
          <a:lstStyle/>
          <a:p>
            <a:pPr lvl="0"/>
            <a:r>
              <a:rPr lang="fr-FR" b="1" dirty="0" smtClean="0"/>
              <a:t>Retrouvez le féminin des professions: Reliez les masculins avec leur féminin!</a:t>
            </a:r>
            <a:endParaRPr lang="en-US" b="1"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764704"/>
            <a:ext cx="5073935" cy="5361459"/>
          </a:xfrm>
        </p:spPr>
      </p:pic>
    </p:spTree>
    <p:extLst>
      <p:ext uri="{BB962C8B-B14F-4D97-AF65-F5344CB8AC3E}">
        <p14:creationId xmlns:p14="http://schemas.microsoft.com/office/powerpoint/2010/main" val="918034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883"/>
            <a:ext cx="8229600" cy="1143000"/>
          </a:xfrm>
        </p:spPr>
        <p:txBody>
          <a:bodyPr>
            <a:normAutofit fontScale="90000"/>
          </a:bodyPr>
          <a:lstStyle/>
          <a:p>
            <a:r>
              <a:rPr lang="fr-FR" dirty="0"/>
              <a:t>Présentez les personnages </a:t>
            </a:r>
            <a:r>
              <a:rPr lang="id-ID" dirty="0"/>
              <a:t>de l’ornigramme de l’hôtel Métropole</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fr-FR" dirty="0" smtClean="0"/>
              <a:t>Elle </a:t>
            </a:r>
            <a:r>
              <a:rPr lang="fr-FR" dirty="0"/>
              <a:t>s’appelle </a:t>
            </a:r>
            <a:r>
              <a:rPr lang="id-ID" dirty="0" smtClean="0"/>
              <a:t>Claude Adr</a:t>
            </a:r>
            <a:r>
              <a:rPr lang="fr-FR" dirty="0" smtClean="0"/>
              <a:t>e</a:t>
            </a:r>
            <a:r>
              <a:rPr lang="id-ID" dirty="0" smtClean="0"/>
              <a:t>, e</a:t>
            </a:r>
            <a:r>
              <a:rPr lang="fr-FR" dirty="0" err="1" smtClean="0"/>
              <a:t>lle</a:t>
            </a:r>
            <a:r>
              <a:rPr lang="fr-FR" dirty="0" smtClean="0"/>
              <a:t> </a:t>
            </a:r>
            <a:r>
              <a:rPr lang="fr-FR" dirty="0"/>
              <a:t>est </a:t>
            </a:r>
            <a:r>
              <a:rPr lang="fr-FR" dirty="0" smtClean="0"/>
              <a:t>c</a:t>
            </a:r>
            <a:r>
              <a:rPr lang="id-ID" dirty="0" smtClean="0"/>
              <a:t>hef de réception</a:t>
            </a:r>
            <a:endParaRPr lang="en-US" dirty="0"/>
          </a:p>
          <a:p>
            <a:r>
              <a:rPr lang="fr-FR" dirty="0"/>
              <a:t>……………………………………………….……………………………………………….……………………………………………….……………………………………………….……………………………………………….……………………………………………….……………………………………………….……………………………………………….………………………</a:t>
            </a:r>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ID" altLang="en-US" b="1"/>
              <a:t>Pr</a:t>
            </a:r>
            <a:r>
              <a:rPr lang="en-ID" altLang="en-US" b="1">
                <a:latin typeface="Segoe UI" panose="020B0502040204020203" charset="0"/>
                <a:cs typeface="Segoe UI" panose="020B0502040204020203" charset="0"/>
              </a:rPr>
              <a:t>ésenter Quelqu'un </a:t>
            </a:r>
            <a:r>
              <a:rPr lang="en-ID" altLang="en-US">
                <a:latin typeface="Segoe UI" panose="020B0502040204020203" charset="0"/>
                <a:cs typeface="Segoe UI" panose="020B0502040204020203" charset="0"/>
              </a:rPr>
              <a:t/>
            </a:r>
            <a:br>
              <a:rPr lang="en-ID" altLang="en-US">
                <a:latin typeface="Segoe UI" panose="020B0502040204020203" charset="0"/>
                <a:cs typeface="Segoe UI" panose="020B0502040204020203" charset="0"/>
              </a:rPr>
            </a:br>
            <a:r>
              <a:rPr lang="en-ID" altLang="en-US" sz="2665">
                <a:latin typeface="Segoe UI" panose="020B0502040204020203" charset="0"/>
                <a:cs typeface="Segoe UI" panose="020B0502040204020203" charset="0"/>
              </a:rPr>
              <a:t>(Memperkenalkan orang lain)</a:t>
            </a:r>
          </a:p>
        </p:txBody>
      </p:sp>
      <p:sp>
        <p:nvSpPr>
          <p:cNvPr id="3" name="Content Placeholder 2"/>
          <p:cNvSpPr>
            <a:spLocks noGrp="1"/>
          </p:cNvSpPr>
          <p:nvPr>
            <p:ph idx="1"/>
          </p:nvPr>
        </p:nvSpPr>
        <p:spPr/>
        <p:txBody>
          <a:bodyPr>
            <a:normAutofit fontScale="67500" lnSpcReduction="10000"/>
          </a:bodyPr>
          <a:lstStyle/>
          <a:p>
            <a:pPr marL="0" indent="0">
              <a:buNone/>
            </a:pPr>
            <a:r>
              <a:rPr lang="en-ID" altLang="en-US" b="1"/>
              <a:t>-Il (Elle) s'appelle comment?/ Comment s'appelle -t-il (elle)?</a:t>
            </a:r>
          </a:p>
          <a:p>
            <a:pPr marL="0" indent="0">
              <a:buNone/>
            </a:pPr>
            <a:r>
              <a:rPr lang="en-ID" altLang="en-US"/>
              <a:t> Il (Elle) s'appelle ..........</a:t>
            </a:r>
          </a:p>
          <a:p>
            <a:pPr>
              <a:buNone/>
            </a:pPr>
            <a:r>
              <a:rPr lang="en-US" dirty="0" smtClean="0">
                <a:sym typeface="+mn-ea"/>
              </a:rPr>
              <a:t>- </a:t>
            </a:r>
            <a:r>
              <a:rPr lang="en-ID" altLang="en-US" b="1" dirty="0" err="1" smtClean="0">
                <a:sym typeface="+mn-ea"/>
              </a:rPr>
              <a:t>Il (elle) a</a:t>
            </a:r>
            <a:r>
              <a:rPr lang="en-US" b="1" dirty="0" smtClean="0">
                <a:sym typeface="+mn-ea"/>
              </a:rPr>
              <a:t> </a:t>
            </a:r>
            <a:r>
              <a:rPr lang="en-US" b="1" dirty="0" err="1" smtClean="0">
                <a:sym typeface="+mn-ea"/>
              </a:rPr>
              <a:t>quel</a:t>
            </a:r>
            <a:r>
              <a:rPr lang="en-US" b="1" dirty="0" smtClean="0">
                <a:sym typeface="+mn-ea"/>
              </a:rPr>
              <a:t> </a:t>
            </a:r>
            <a:r>
              <a:rPr lang="en-US" b="1" dirty="0" err="1" smtClean="0">
                <a:sym typeface="+mn-ea"/>
              </a:rPr>
              <a:t>âge</a:t>
            </a:r>
            <a:r>
              <a:rPr lang="en-US" b="1" dirty="0" smtClean="0">
                <a:sym typeface="+mn-ea"/>
              </a:rPr>
              <a:t>?</a:t>
            </a:r>
            <a:endParaRPr lang="en-US" b="1" dirty="0" smtClean="0"/>
          </a:p>
          <a:p>
            <a:pPr marL="0" indent="0">
              <a:buNone/>
            </a:pPr>
            <a:r>
              <a:rPr lang="en-ID" altLang="en-US" dirty="0" smtClean="0">
                <a:sym typeface="+mn-ea"/>
              </a:rPr>
              <a:t>Il (elle) a</a:t>
            </a:r>
            <a:r>
              <a:rPr lang="en-US" dirty="0" smtClean="0">
                <a:sym typeface="+mn-ea"/>
              </a:rPr>
              <a:t> 20 </a:t>
            </a:r>
            <a:r>
              <a:rPr lang="en-US" dirty="0" err="1" smtClean="0">
                <a:sym typeface="+mn-ea"/>
              </a:rPr>
              <a:t>ans</a:t>
            </a:r>
            <a:endParaRPr lang="en-US" dirty="0" smtClean="0"/>
          </a:p>
          <a:p>
            <a:pPr>
              <a:buNone/>
            </a:pPr>
            <a:r>
              <a:rPr lang="en-US" dirty="0" smtClean="0">
                <a:sym typeface="+mn-ea"/>
              </a:rPr>
              <a:t>- </a:t>
            </a:r>
            <a:r>
              <a:rPr lang="en-US" b="1" dirty="0" err="1" smtClean="0">
                <a:sym typeface="+mn-ea"/>
              </a:rPr>
              <a:t>Quelle</a:t>
            </a:r>
            <a:r>
              <a:rPr lang="en-US" b="1" dirty="0" smtClean="0">
                <a:sym typeface="+mn-ea"/>
              </a:rPr>
              <a:t> </a:t>
            </a:r>
            <a:r>
              <a:rPr lang="en-US" b="1" dirty="0" err="1" smtClean="0">
                <a:sym typeface="+mn-ea"/>
              </a:rPr>
              <a:t>est</a:t>
            </a:r>
            <a:r>
              <a:rPr lang="en-US" b="1" dirty="0" smtClean="0">
                <a:sym typeface="+mn-ea"/>
              </a:rPr>
              <a:t> </a:t>
            </a:r>
            <a:r>
              <a:rPr lang="en-ID" altLang="en-US" b="1" dirty="0" err="1" smtClean="0">
                <a:sym typeface="+mn-ea"/>
              </a:rPr>
              <a:t>sa </a:t>
            </a:r>
            <a:r>
              <a:rPr lang="en-US" b="1" dirty="0" err="1" smtClean="0">
                <a:sym typeface="+mn-ea"/>
              </a:rPr>
              <a:t>nationalité</a:t>
            </a:r>
            <a:r>
              <a:rPr lang="en-US" b="1" dirty="0" smtClean="0">
                <a:sym typeface="+mn-ea"/>
              </a:rPr>
              <a:t>?</a:t>
            </a:r>
            <a:endParaRPr lang="en-US" b="1" dirty="0" smtClean="0"/>
          </a:p>
          <a:p>
            <a:pPr marL="0" indent="0">
              <a:buNone/>
            </a:pPr>
            <a:r>
              <a:rPr lang="en-ID" altLang="en-US" dirty="0" smtClean="0">
                <a:sym typeface="+mn-ea"/>
              </a:rPr>
              <a:t>Il est </a:t>
            </a:r>
            <a:r>
              <a:rPr lang="en-US" dirty="0" err="1" smtClean="0">
                <a:sym typeface="+mn-ea"/>
              </a:rPr>
              <a:t>français</a:t>
            </a:r>
            <a:r>
              <a:rPr lang="en-ID" altLang="en-US" dirty="0" err="1" smtClean="0">
                <a:sym typeface="+mn-ea"/>
              </a:rPr>
              <a:t>/ elle est</a:t>
            </a:r>
            <a:r>
              <a:rPr lang="en-ID" altLang="en-US" dirty="0" smtClean="0">
                <a:sym typeface="+mn-ea"/>
              </a:rPr>
              <a:t> </a:t>
            </a:r>
            <a:r>
              <a:rPr lang="en-US" dirty="0" smtClean="0">
                <a:sym typeface="+mn-ea"/>
              </a:rPr>
              <a:t> </a:t>
            </a:r>
            <a:r>
              <a:rPr lang="en-US" dirty="0" err="1" smtClean="0">
                <a:sym typeface="+mn-ea"/>
              </a:rPr>
              <a:t>française</a:t>
            </a:r>
            <a:endParaRPr lang="en-US" dirty="0" smtClean="0"/>
          </a:p>
          <a:p>
            <a:pPr>
              <a:buNone/>
            </a:pPr>
            <a:r>
              <a:rPr lang="en-US" dirty="0" smtClean="0">
                <a:sym typeface="+mn-ea"/>
              </a:rPr>
              <a:t>- </a:t>
            </a:r>
            <a:r>
              <a:rPr lang="en-ID" altLang="en-US" b="1" dirty="0" err="1" smtClean="0">
                <a:sym typeface="+mn-ea"/>
              </a:rPr>
              <a:t>Il (Elle) habite</a:t>
            </a:r>
            <a:r>
              <a:rPr lang="en-US" b="1" dirty="0" smtClean="0">
                <a:sym typeface="+mn-ea"/>
              </a:rPr>
              <a:t> </a:t>
            </a:r>
            <a:r>
              <a:rPr lang="en-US" b="1" dirty="0" err="1" smtClean="0">
                <a:sym typeface="+mn-ea"/>
              </a:rPr>
              <a:t>où</a:t>
            </a:r>
            <a:r>
              <a:rPr lang="en-US" b="1" dirty="0" smtClean="0">
                <a:sym typeface="+mn-ea"/>
              </a:rPr>
              <a:t>?</a:t>
            </a:r>
            <a:endParaRPr lang="en-US" b="1" dirty="0" smtClean="0"/>
          </a:p>
          <a:p>
            <a:pPr marL="0" indent="0">
              <a:buNone/>
            </a:pPr>
            <a:r>
              <a:rPr lang="en-ID" altLang="en-US" dirty="0" err="1" smtClean="0">
                <a:sym typeface="+mn-ea"/>
              </a:rPr>
              <a:t>il (elle) habite</a:t>
            </a:r>
            <a:r>
              <a:rPr lang="en-US" dirty="0" smtClean="0">
                <a:sym typeface="+mn-ea"/>
              </a:rPr>
              <a:t> à </a:t>
            </a:r>
            <a:r>
              <a:rPr lang="en-ID" altLang="en-US" dirty="0" smtClean="0">
                <a:sym typeface="+mn-ea"/>
              </a:rPr>
              <a:t>Paris</a:t>
            </a:r>
            <a:endParaRPr lang="en-US" dirty="0" smtClean="0"/>
          </a:p>
          <a:p>
            <a:pPr>
              <a:buNone/>
            </a:pPr>
            <a:r>
              <a:rPr lang="en-US" dirty="0" smtClean="0">
                <a:sym typeface="+mn-ea"/>
              </a:rPr>
              <a:t>- </a:t>
            </a:r>
            <a:r>
              <a:rPr lang="en-ID" altLang="en-US" dirty="0" smtClean="0">
                <a:sym typeface="+mn-ea"/>
              </a:rPr>
              <a:t>D</a:t>
            </a:r>
            <a:r>
              <a:rPr lang="en-US" b="1" dirty="0" err="1" smtClean="0">
                <a:sym typeface="+mn-ea"/>
              </a:rPr>
              <a:t>’où</a:t>
            </a:r>
            <a:r>
              <a:rPr lang="en-US" b="1" dirty="0" smtClean="0">
                <a:sym typeface="+mn-ea"/>
              </a:rPr>
              <a:t> </a:t>
            </a:r>
            <a:r>
              <a:rPr lang="en-ID" altLang="en-US" b="1" dirty="0" err="1" smtClean="0">
                <a:sym typeface="+mn-ea"/>
              </a:rPr>
              <a:t>vient-il (elle)</a:t>
            </a:r>
            <a:r>
              <a:rPr lang="en-US" b="1" dirty="0" smtClean="0">
                <a:sym typeface="+mn-ea"/>
              </a:rPr>
              <a:t>?</a:t>
            </a:r>
            <a:endParaRPr lang="en-US" b="1" dirty="0" smtClean="0"/>
          </a:p>
          <a:p>
            <a:pPr marL="0" indent="0">
              <a:buNone/>
            </a:pPr>
            <a:r>
              <a:rPr lang="en-US" dirty="0" smtClean="0">
                <a:sym typeface="+mn-ea"/>
              </a:rPr>
              <a:t> </a:t>
            </a:r>
            <a:r>
              <a:rPr lang="en-ID" altLang="en-US" dirty="0" smtClean="0">
                <a:sym typeface="+mn-ea"/>
              </a:rPr>
              <a:t>Il (elle) </a:t>
            </a:r>
            <a:r>
              <a:rPr lang="en-US" dirty="0" err="1" smtClean="0">
                <a:sym typeface="+mn-ea"/>
              </a:rPr>
              <a:t>vien</a:t>
            </a:r>
            <a:r>
              <a:rPr lang="en-ID" altLang="en-US" dirty="0" err="1" smtClean="0">
                <a:sym typeface="+mn-ea"/>
              </a:rPr>
              <a:t>t</a:t>
            </a:r>
            <a:r>
              <a:rPr lang="en-US" dirty="0" smtClean="0">
                <a:sym typeface="+mn-ea"/>
              </a:rPr>
              <a:t> d</a:t>
            </a:r>
            <a:r>
              <a:rPr lang="en-ID" altLang="en-US" dirty="0" smtClean="0">
                <a:sym typeface="+mn-ea"/>
              </a:rPr>
              <a:t>e Marseille</a:t>
            </a:r>
            <a:endParaRPr lang="en-US" dirty="0" smtClean="0"/>
          </a:p>
          <a:p>
            <a:pPr marL="0" indent="0">
              <a:buNone/>
            </a:pPr>
            <a:r>
              <a:rPr lang="en-ID" altLang="en-US" b="1" dirty="0" smtClean="0">
                <a:sym typeface="+mn-ea"/>
              </a:rPr>
              <a:t>- Quelle est sa profession?</a:t>
            </a:r>
            <a:endParaRPr lang="en-ID" altLang="en-US" b="1" dirty="0" smtClean="0"/>
          </a:p>
          <a:p>
            <a:pPr marL="0" indent="0">
              <a:buNone/>
            </a:pPr>
            <a:r>
              <a:rPr lang="en-ID" dirty="0" smtClean="0">
                <a:sym typeface="+mn-ea"/>
              </a:rPr>
              <a:t>Il (elle) est professeur</a:t>
            </a:r>
            <a:endParaRPr lang="en-ID" altLang="en-US"/>
          </a:p>
          <a:p>
            <a:pPr marL="0" indent="0">
              <a:buNone/>
            </a:pPr>
            <a:endParaRPr lang="en-ID"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D" altLang="en-US"/>
          </a:p>
        </p:txBody>
      </p:sp>
      <p:sp>
        <p:nvSpPr>
          <p:cNvPr id="3" name="Content Placeholder 2"/>
          <p:cNvSpPr>
            <a:spLocks noGrp="1"/>
          </p:cNvSpPr>
          <p:nvPr>
            <p:ph idx="1"/>
          </p:nvPr>
        </p:nvSpPr>
        <p:spPr/>
        <p:txBody>
          <a:bodyPr>
            <a:normAutofit lnSpcReduction="10000"/>
          </a:bodyPr>
          <a:lstStyle/>
          <a:p>
            <a:r>
              <a:rPr lang="en-ID" altLang="en-US">
                <a:latin typeface="Calibri" panose="020F0502020204030204" pitchFamily="34" charset="0"/>
                <a:cs typeface="Calibri" panose="020F0502020204030204" pitchFamily="34" charset="0"/>
              </a:rPr>
              <a:t>Nom	: Crelerot</a:t>
            </a:r>
          </a:p>
          <a:p>
            <a:r>
              <a:rPr lang="en-ID" altLang="en-US">
                <a:latin typeface="Calibri" panose="020F0502020204030204" pitchFamily="34" charset="0"/>
                <a:cs typeface="Calibri" panose="020F0502020204030204" pitchFamily="34" charset="0"/>
              </a:rPr>
              <a:t>Prénom	: Jean</a:t>
            </a:r>
          </a:p>
          <a:p>
            <a:r>
              <a:rPr lang="en-ID" altLang="en-US">
                <a:latin typeface="Calibri" panose="020F0502020204030204" pitchFamily="34" charset="0"/>
                <a:cs typeface="Calibri" panose="020F0502020204030204" pitchFamily="34" charset="0"/>
              </a:rPr>
              <a:t>sexe	: M</a:t>
            </a:r>
          </a:p>
          <a:p>
            <a:r>
              <a:rPr lang="en-ID" altLang="en-US">
                <a:latin typeface="Calibri" panose="020F0502020204030204" pitchFamily="34" charset="0"/>
                <a:cs typeface="Calibri" panose="020F0502020204030204" pitchFamily="34" charset="0"/>
              </a:rPr>
              <a:t>âge	: 85 ans</a:t>
            </a:r>
          </a:p>
          <a:p>
            <a:r>
              <a:rPr lang="en-ID" altLang="en-US">
                <a:latin typeface="Calibri" panose="020F0502020204030204" pitchFamily="34" charset="0"/>
                <a:cs typeface="Calibri" panose="020F0502020204030204" pitchFamily="34" charset="0"/>
              </a:rPr>
              <a:t>adresse	: 25 rue de Megevand, Besançon</a:t>
            </a:r>
          </a:p>
          <a:p>
            <a:r>
              <a:rPr lang="en-ID" altLang="en-US">
                <a:latin typeface="Calibri" panose="020F0502020204030204" pitchFamily="34" charset="0"/>
                <a:cs typeface="Calibri" panose="020F0502020204030204" pitchFamily="34" charset="0"/>
              </a:rPr>
              <a:t>Profession: Docteur</a:t>
            </a:r>
          </a:p>
          <a:p>
            <a:r>
              <a:rPr lang="en-ID" altLang="en-US">
                <a:latin typeface="Calibri" panose="020F0502020204030204" pitchFamily="34" charset="0"/>
                <a:cs typeface="Calibri" panose="020F0502020204030204" pitchFamily="34" charset="0"/>
              </a:rPr>
              <a:t>Nationalité: Française</a:t>
            </a:r>
          </a:p>
          <a:p>
            <a:r>
              <a:rPr lang="en-ID" altLang="en-US">
                <a:latin typeface="Calibri" panose="020F0502020204030204" pitchFamily="34" charset="0"/>
                <a:cs typeface="Calibri" panose="020F0502020204030204" pitchFamily="34" charset="0"/>
              </a:rPr>
              <a:t>Origine	: Bellefort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fr-FR" b="1" dirty="0"/>
              <a:t>Activité 2.</a:t>
            </a:r>
            <a:r>
              <a:rPr lang="fr-FR" dirty="0"/>
              <a:t> </a:t>
            </a:r>
            <a:r>
              <a:rPr lang="en-ID" altLang="fr-FR" dirty="0"/>
              <a:t>Pr</a:t>
            </a:r>
            <a:r>
              <a:rPr lang="fr-FR" dirty="0"/>
              <a:t>é</a:t>
            </a:r>
            <a:r>
              <a:rPr lang="en-ID" altLang="fr-FR" dirty="0"/>
              <a:t>sent</a:t>
            </a:r>
            <a:r>
              <a:rPr lang="fr-FR" dirty="0"/>
              <a:t>ez </a:t>
            </a:r>
            <a:r>
              <a:rPr lang="en-ID" altLang="fr-FR" dirty="0"/>
              <a:t>le</a:t>
            </a:r>
            <a:r>
              <a:rPr lang="fr-FR" dirty="0"/>
              <a:t> !</a:t>
            </a:r>
          </a:p>
          <a:p>
            <a:pPr marL="0" indent="0">
              <a:buNone/>
            </a:pPr>
            <a:endParaRPr lang="en-US" dirty="0"/>
          </a:p>
          <a:p>
            <a:pPr marL="0" indent="0">
              <a:buNone/>
            </a:pPr>
            <a:r>
              <a:rPr lang="en-ID" altLang="en-US" dirty="0"/>
              <a:t>Il s'appelle ..........</a:t>
            </a:r>
          </a:p>
          <a:p>
            <a:pPr marL="0" indent="0">
              <a:buNone/>
            </a:pPr>
            <a:r>
              <a:rPr lang="en-ID" altLang="en-US" dirty="0"/>
              <a:t>Il a ..........</a:t>
            </a:r>
          </a:p>
          <a:p>
            <a:pPr marL="0" indent="0">
              <a:buNone/>
            </a:pPr>
            <a:r>
              <a:rPr lang="en-ID" altLang="en-US" dirty="0"/>
              <a:t>Il habite </a:t>
            </a:r>
            <a:r>
              <a:rPr lang="en-ID" altLang="en-US" dirty="0">
                <a:latin typeface="Calibri" panose="020F0502020204030204" pitchFamily="34" charset="0"/>
                <a:cs typeface="Calibri" panose="020F0502020204030204" pitchFamily="34" charset="0"/>
              </a:rPr>
              <a:t>à ..........</a:t>
            </a:r>
          </a:p>
          <a:p>
            <a:pPr marL="0" indent="0">
              <a:buNone/>
            </a:pPr>
            <a:r>
              <a:rPr lang="en-ID" altLang="en-US" dirty="0">
                <a:latin typeface="Calibri" panose="020F0502020204030204" pitchFamily="34" charset="0"/>
                <a:cs typeface="Calibri" panose="020F0502020204030204" pitchFamily="34" charset="0"/>
              </a:rPr>
              <a:t>Il est ..........</a:t>
            </a:r>
          </a:p>
          <a:p>
            <a:pPr marL="0" indent="0">
              <a:buNone/>
            </a:pPr>
            <a:r>
              <a:rPr lang="en-ID" altLang="en-US" dirty="0">
                <a:latin typeface="Calibri" panose="020F0502020204030204" pitchFamily="34" charset="0"/>
                <a:cs typeface="Calibri" panose="020F0502020204030204" pitchFamily="34" charset="0"/>
              </a:rPr>
              <a:t>Il est ..........</a:t>
            </a:r>
          </a:p>
          <a:p>
            <a:pPr marL="0" indent="0">
              <a:buNone/>
            </a:pPr>
            <a:r>
              <a:rPr lang="en-ID" altLang="en-US" dirty="0">
                <a:latin typeface="Calibri" panose="020F0502020204030204" pitchFamily="34" charset="0"/>
                <a:cs typeface="Calibri" panose="020F0502020204030204" pitchFamily="34" charset="0"/>
              </a:rPr>
              <a:t>Il vient de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t>QUELLE EST VOTRE NATIONALITÉ ?</a:t>
            </a:r>
            <a:r>
              <a:rPr lang="en-US" dirty="0"/>
              <a:t/>
            </a:r>
            <a:br>
              <a:rPr lang="en-US" dirty="0"/>
            </a:br>
            <a:r>
              <a:rPr lang="fr-FR" b="1" dirty="0"/>
              <a:t>(APA KEBANGSAANMU ?)</a:t>
            </a:r>
            <a:endParaRPr lang="en-US" dirty="0"/>
          </a:p>
        </p:txBody>
      </p:sp>
      <p:graphicFrame>
        <p:nvGraphicFramePr>
          <p:cNvPr id="4" name="Content Placeholder 3"/>
          <p:cNvGraphicFramePr>
            <a:graphicFrameLocks noGrp="1"/>
          </p:cNvGraphicFramePr>
          <p:nvPr>
            <p:ph idx="1"/>
          </p:nvPr>
        </p:nvGraphicFramePr>
        <p:xfrm>
          <a:off x="457200" y="1600200"/>
          <a:ext cx="4343400" cy="4262655"/>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tblGrid>
              <a:tr h="568424">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600" b="1" dirty="0" smtClean="0">
                          <a:latin typeface="Calibri" panose="020F0502020204030204" pitchFamily="34" charset="0"/>
                          <a:ea typeface="Arial" panose="020B0604020202020204"/>
                          <a:cs typeface="Calibri" panose="020F0502020204030204" pitchFamily="34" charset="0"/>
                        </a:rPr>
                        <a:t>PAYS</a:t>
                      </a:r>
                      <a:endParaRPr lang="en-US" sz="1600" dirty="0" smtClean="0">
                        <a:latin typeface="Calibri" panose="020F0502020204030204" pitchFamily="34" charset="0"/>
                        <a:ea typeface="Arial" panose="020B0604020202020204"/>
                        <a:cs typeface="Calibri" panose="020F0502020204030204" pitchFamily="34" charset="0"/>
                      </a:endParaRPr>
                    </a:p>
                    <a:p>
                      <a:endParaRPr lang="en-US" sz="1600" dirty="0" smtClean="0">
                        <a:latin typeface="Calibri" panose="020F0502020204030204" pitchFamily="34" charset="0"/>
                        <a:ea typeface="Arial" panose="020B0604020202020204"/>
                        <a:cs typeface="Calibri" panose="020F0502020204030204" pitchFamily="34" charset="0"/>
                      </a:endParaRPr>
                    </a:p>
                  </a:txBody>
                  <a:tcPr/>
                </a:tc>
                <a:tc>
                  <a:txBody>
                    <a:bodyPr/>
                    <a:lstStyle/>
                    <a:p>
                      <a:r>
                        <a:rPr lang="en-US" sz="1600" dirty="0" smtClean="0">
                          <a:latin typeface="Calibri" panose="020F0502020204030204" pitchFamily="34" charset="0"/>
                          <a:cs typeface="Calibri" panose="020F0502020204030204" pitchFamily="34" charset="0"/>
                        </a:rPr>
                        <a:t>Il </a:t>
                      </a:r>
                      <a:r>
                        <a:rPr lang="en-US" sz="1600" dirty="0" err="1" smtClean="0">
                          <a:latin typeface="Calibri" panose="020F0502020204030204" pitchFamily="34" charset="0"/>
                          <a:cs typeface="Calibri" panose="020F0502020204030204" pitchFamily="34" charset="0"/>
                        </a:rPr>
                        <a:t>est</a:t>
                      </a:r>
                      <a:r>
                        <a:rPr lang="en-US" sz="1600" dirty="0" smtClean="0">
                          <a:latin typeface="Calibri" panose="020F0502020204030204" pitchFamily="34" charset="0"/>
                          <a:cs typeface="Calibri" panose="020F0502020204030204" pitchFamily="34" charset="0"/>
                        </a:rPr>
                        <a:t> </a:t>
                      </a:r>
                    </a:p>
                  </a:txBody>
                  <a:tcPr/>
                </a:tc>
                <a:tc>
                  <a:txBody>
                    <a:bodyPr/>
                    <a:lstStyle/>
                    <a:p>
                      <a:r>
                        <a:rPr lang="en-US" sz="1600" dirty="0" smtClean="0">
                          <a:latin typeface="Calibri" panose="020F0502020204030204" pitchFamily="34" charset="0"/>
                          <a:cs typeface="Calibri" panose="020F0502020204030204" pitchFamily="34" charset="0"/>
                        </a:rPr>
                        <a:t>Elle </a:t>
                      </a:r>
                      <a:r>
                        <a:rPr lang="en-US" sz="1600" dirty="0" err="1" smtClean="0">
                          <a:latin typeface="Calibri" panose="020F0502020204030204" pitchFamily="34" charset="0"/>
                          <a:cs typeface="Calibri" panose="020F0502020204030204" pitchFamily="34" charset="0"/>
                        </a:rPr>
                        <a:t>est</a:t>
                      </a:r>
                      <a:r>
                        <a:rPr lang="en-US" sz="1600" dirty="0" smtClean="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xmlns="" val="10000"/>
                  </a:ext>
                </a:extLst>
              </a:tr>
              <a:tr h="329325">
                <a:tc>
                  <a:txBody>
                    <a:bodyPr/>
                    <a:lstStyle/>
                    <a:p>
                      <a:pPr marL="0" marR="0">
                        <a:lnSpc>
                          <a:spcPct val="115000"/>
                        </a:lnSpc>
                        <a:spcBef>
                          <a:spcPts val="0"/>
                        </a:spcBef>
                        <a:spcAft>
                          <a:spcPts val="0"/>
                        </a:spcAft>
                      </a:pPr>
                      <a:r>
                        <a:rPr lang="en-US" sz="1600" dirty="0" err="1">
                          <a:latin typeface="Calibri" panose="020F0502020204030204" pitchFamily="34" charset="0"/>
                          <a:ea typeface="Tahoma" panose="020B0604030504040204" pitchFamily="34" charset="0"/>
                          <a:cs typeface="Calibri" panose="020F0502020204030204" pitchFamily="34" charset="0"/>
                        </a:rPr>
                        <a:t>Angleterre</a:t>
                      </a:r>
                    </a:p>
                  </a:txBody>
                  <a:tcPr marL="68580" marR="68580" marT="0" marB="0"/>
                </a:tc>
                <a:tc>
                  <a:txBody>
                    <a:bodyPr/>
                    <a:lstStyle/>
                    <a:p>
                      <a:pPr marL="0" marR="0">
                        <a:lnSpc>
                          <a:spcPct val="115000"/>
                        </a:lnSpc>
                        <a:spcBef>
                          <a:spcPts val="0"/>
                        </a:spcBef>
                        <a:spcAft>
                          <a:spcPts val="0"/>
                        </a:spcAft>
                      </a:pPr>
                      <a:r>
                        <a:rPr lang="en-US" sz="1600" dirty="0" err="1">
                          <a:latin typeface="Calibri" panose="020F0502020204030204" pitchFamily="34" charset="0"/>
                          <a:ea typeface="Tahoma" panose="020B0604030504040204" pitchFamily="34" charset="0"/>
                          <a:cs typeface="Calibri" panose="020F0502020204030204" pitchFamily="34" charset="0"/>
                        </a:rPr>
                        <a:t>anglais</a:t>
                      </a:r>
                    </a:p>
                  </a:txBody>
                  <a:tcPr marL="68580" marR="68580" marT="0" marB="0"/>
                </a:tc>
                <a:tc>
                  <a:txBody>
                    <a:bodyPr/>
                    <a:lstStyle/>
                    <a:p>
                      <a:pPr marL="0" marR="0">
                        <a:lnSpc>
                          <a:spcPct val="115000"/>
                        </a:lnSpc>
                        <a:spcBef>
                          <a:spcPts val="0"/>
                        </a:spcBef>
                        <a:spcAft>
                          <a:spcPts val="0"/>
                        </a:spcAft>
                      </a:pPr>
                      <a:r>
                        <a:rPr lang="en-US" sz="1600" dirty="0" err="1">
                          <a:latin typeface="Calibri" panose="020F0502020204030204" pitchFamily="34" charset="0"/>
                          <a:ea typeface="Tahoma" panose="020B0604030504040204" pitchFamily="34" charset="0"/>
                          <a:cs typeface="Calibri" panose="020F0502020204030204" pitchFamily="34" charset="0"/>
                        </a:rPr>
                        <a:t>anglaise</a:t>
                      </a:r>
                    </a:p>
                  </a:txBody>
                  <a:tcPr marL="68580" marR="68580" marT="0" marB="0"/>
                </a:tc>
                <a:extLst>
                  <a:ext uri="{0D108BD9-81ED-4DB2-BD59-A6C34878D82A}">
                    <a16:rowId xmlns:a16="http://schemas.microsoft.com/office/drawing/2014/main" xmlns="" val="10001"/>
                  </a:ext>
                </a:extLst>
              </a:tr>
              <a:tr h="329325">
                <a:tc>
                  <a:txBody>
                    <a:bodyPr/>
                    <a:lstStyle/>
                    <a:p>
                      <a:pPr marL="0" marR="0">
                        <a:lnSpc>
                          <a:spcPct val="115000"/>
                        </a:lnSpc>
                        <a:spcBef>
                          <a:spcPts val="0"/>
                        </a:spcBef>
                        <a:spcAft>
                          <a:spcPts val="0"/>
                        </a:spcAft>
                      </a:pPr>
                      <a:r>
                        <a:rPr lang="en-US" sz="1600" dirty="0">
                          <a:latin typeface="Calibri" panose="020F0502020204030204" pitchFamily="34" charset="0"/>
                          <a:ea typeface="Tahoma" panose="020B0604030504040204" pitchFamily="34" charset="0"/>
                          <a:cs typeface="Calibri" panose="020F0502020204030204" pitchFamily="34" charset="0"/>
                        </a:rPr>
                        <a:t>Chine</a:t>
                      </a:r>
                    </a:p>
                  </a:txBody>
                  <a:tcPr marL="68580" marR="68580" marT="0" marB="0"/>
                </a:tc>
                <a:tc>
                  <a:txBody>
                    <a:bodyPr/>
                    <a:lstStyle/>
                    <a:p>
                      <a:pPr marL="0" marR="0">
                        <a:lnSpc>
                          <a:spcPct val="115000"/>
                        </a:lnSpc>
                        <a:spcBef>
                          <a:spcPts val="0"/>
                        </a:spcBef>
                        <a:spcAft>
                          <a:spcPts val="0"/>
                        </a:spcAft>
                      </a:pPr>
                      <a:r>
                        <a:rPr lang="en-US" sz="1600">
                          <a:latin typeface="Calibri" panose="020F0502020204030204" pitchFamily="34" charset="0"/>
                          <a:ea typeface="Tahoma" panose="020B0604030504040204" pitchFamily="34" charset="0"/>
                          <a:cs typeface="Calibri" panose="020F0502020204030204" pitchFamily="34" charset="0"/>
                        </a:rPr>
                        <a:t>chinois</a:t>
                      </a:r>
                    </a:p>
                  </a:txBody>
                  <a:tcPr marL="68580" marR="68580" marT="0" marB="0"/>
                </a:tc>
                <a:tc>
                  <a:txBody>
                    <a:bodyPr/>
                    <a:lstStyle/>
                    <a:p>
                      <a:pPr marL="0" marR="0">
                        <a:lnSpc>
                          <a:spcPct val="115000"/>
                        </a:lnSpc>
                        <a:spcBef>
                          <a:spcPts val="0"/>
                        </a:spcBef>
                        <a:spcAft>
                          <a:spcPts val="0"/>
                        </a:spcAft>
                      </a:pPr>
                      <a:r>
                        <a:rPr lang="en-US" sz="1600">
                          <a:latin typeface="Calibri" panose="020F0502020204030204" pitchFamily="34" charset="0"/>
                          <a:ea typeface="Tahoma" panose="020B0604030504040204" pitchFamily="34" charset="0"/>
                          <a:cs typeface="Calibri" panose="020F0502020204030204" pitchFamily="34" charset="0"/>
                        </a:rPr>
                        <a:t>chinoise</a:t>
                      </a:r>
                    </a:p>
                  </a:txBody>
                  <a:tcPr marL="68580" marR="68580" marT="0" marB="0"/>
                </a:tc>
                <a:extLst>
                  <a:ext uri="{0D108BD9-81ED-4DB2-BD59-A6C34878D82A}">
                    <a16:rowId xmlns:a16="http://schemas.microsoft.com/office/drawing/2014/main" xmlns="" val="10002"/>
                  </a:ext>
                </a:extLst>
              </a:tr>
              <a:tr h="329325">
                <a:tc>
                  <a:txBody>
                    <a:bodyPr/>
                    <a:lstStyle/>
                    <a:p>
                      <a:pPr marL="0" marR="0">
                        <a:lnSpc>
                          <a:spcPct val="115000"/>
                        </a:lnSpc>
                        <a:spcBef>
                          <a:spcPts val="0"/>
                        </a:spcBef>
                        <a:spcAft>
                          <a:spcPts val="0"/>
                        </a:spcAft>
                      </a:pPr>
                      <a:r>
                        <a:rPr lang="en-ID" altLang="en-US" sz="1600" dirty="0">
                          <a:latin typeface="Calibri" panose="020F0502020204030204" pitchFamily="34" charset="0"/>
                          <a:ea typeface="Tahoma" panose="020B0604030504040204" pitchFamily="34" charset="0"/>
                          <a:cs typeface="Calibri" panose="020F0502020204030204" pitchFamily="34" charset="0"/>
                        </a:rPr>
                        <a:t>Corée</a:t>
                      </a:r>
                    </a:p>
                  </a:txBody>
                  <a:tcPr marL="68580" marR="68580" marT="0" marB="0"/>
                </a:tc>
                <a:tc>
                  <a:txBody>
                    <a:bodyPr/>
                    <a:lstStyle/>
                    <a:p>
                      <a:pPr marL="0" marR="0">
                        <a:lnSpc>
                          <a:spcPct val="115000"/>
                        </a:lnSpc>
                        <a:spcBef>
                          <a:spcPts val="0"/>
                        </a:spcBef>
                        <a:spcAft>
                          <a:spcPts val="0"/>
                        </a:spcAft>
                      </a:pPr>
                      <a:r>
                        <a:rPr lang="en-ID" altLang="en-US" sz="1600" dirty="0">
                          <a:latin typeface="Calibri" panose="020F0502020204030204" pitchFamily="34" charset="0"/>
                          <a:ea typeface="Tahoma" panose="020B0604030504040204" pitchFamily="34" charset="0"/>
                          <a:cs typeface="Calibri" panose="020F0502020204030204" pitchFamily="34" charset="0"/>
                        </a:rPr>
                        <a:t>coréen</a:t>
                      </a:r>
                    </a:p>
                  </a:txBody>
                  <a:tcPr marL="68580" marR="68580" marT="0" marB="0"/>
                </a:tc>
                <a:tc>
                  <a:txBody>
                    <a:bodyPr/>
                    <a:lstStyle/>
                    <a:p>
                      <a:pPr marL="0" marR="0">
                        <a:lnSpc>
                          <a:spcPct val="115000"/>
                        </a:lnSpc>
                        <a:spcBef>
                          <a:spcPts val="0"/>
                        </a:spcBef>
                        <a:spcAft>
                          <a:spcPts val="0"/>
                        </a:spcAft>
                      </a:pPr>
                      <a:r>
                        <a:rPr lang="en-ID" altLang="en-US" sz="1600">
                          <a:latin typeface="Calibri" panose="020F0502020204030204" pitchFamily="34" charset="0"/>
                          <a:ea typeface="Tahoma" panose="020B0604030504040204" pitchFamily="34" charset="0"/>
                          <a:cs typeface="Calibri" panose="020F0502020204030204" pitchFamily="34" charset="0"/>
                        </a:rPr>
                        <a:t>coréenne</a:t>
                      </a:r>
                    </a:p>
                  </a:txBody>
                  <a:tcPr marL="68580" marR="68580" marT="0" marB="0"/>
                </a:tc>
                <a:extLst>
                  <a:ext uri="{0D108BD9-81ED-4DB2-BD59-A6C34878D82A}">
                    <a16:rowId xmlns:a16="http://schemas.microsoft.com/office/drawing/2014/main" xmlns="" val="10003"/>
                  </a:ext>
                </a:extLst>
              </a:tr>
              <a:tr h="329325">
                <a:tc>
                  <a:txBody>
                    <a:bodyPr/>
                    <a:lstStyle/>
                    <a:p>
                      <a:pPr marL="0" marR="0">
                        <a:lnSpc>
                          <a:spcPct val="115000"/>
                        </a:lnSpc>
                        <a:spcBef>
                          <a:spcPts val="0"/>
                        </a:spcBef>
                        <a:spcAft>
                          <a:spcPts val="0"/>
                        </a:spcAft>
                      </a:pPr>
                      <a:r>
                        <a:rPr lang="en-US" sz="1600">
                          <a:latin typeface="Calibri" panose="020F0502020204030204" pitchFamily="34" charset="0"/>
                          <a:ea typeface="Tahoma" panose="020B0604030504040204" pitchFamily="34" charset="0"/>
                          <a:cs typeface="Calibri" panose="020F0502020204030204" pitchFamily="34" charset="0"/>
                        </a:rPr>
                        <a:t>États-unis</a:t>
                      </a:r>
                    </a:p>
                  </a:txBody>
                  <a:tcPr marL="68580" marR="68580" marT="0" marB="0"/>
                </a:tc>
                <a:tc>
                  <a:txBody>
                    <a:bodyPr/>
                    <a:lstStyle/>
                    <a:p>
                      <a:pPr marL="0" marR="0">
                        <a:lnSpc>
                          <a:spcPct val="115000"/>
                        </a:lnSpc>
                        <a:spcBef>
                          <a:spcPts val="0"/>
                        </a:spcBef>
                        <a:spcAft>
                          <a:spcPts val="0"/>
                        </a:spcAft>
                      </a:pPr>
                      <a:r>
                        <a:rPr lang="en-US" sz="1600" dirty="0" err="1">
                          <a:latin typeface="Calibri" panose="020F0502020204030204" pitchFamily="34" charset="0"/>
                          <a:ea typeface="Tahoma" panose="020B0604030504040204" pitchFamily="34" charset="0"/>
                          <a:cs typeface="Calibri" panose="020F0502020204030204" pitchFamily="34" charset="0"/>
                        </a:rPr>
                        <a:t>américain</a:t>
                      </a:r>
                    </a:p>
                  </a:txBody>
                  <a:tcPr marL="68580" marR="68580" marT="0" marB="0"/>
                </a:tc>
                <a:tc>
                  <a:txBody>
                    <a:bodyPr/>
                    <a:lstStyle/>
                    <a:p>
                      <a:pPr marL="0" marR="0">
                        <a:lnSpc>
                          <a:spcPct val="115000"/>
                        </a:lnSpc>
                        <a:spcBef>
                          <a:spcPts val="0"/>
                        </a:spcBef>
                        <a:spcAft>
                          <a:spcPts val="0"/>
                        </a:spcAft>
                      </a:pPr>
                      <a:r>
                        <a:rPr lang="en-US" sz="1600">
                          <a:latin typeface="Calibri" panose="020F0502020204030204" pitchFamily="34" charset="0"/>
                          <a:ea typeface="Tahoma" panose="020B0604030504040204" pitchFamily="34" charset="0"/>
                          <a:cs typeface="Calibri" panose="020F0502020204030204" pitchFamily="34" charset="0"/>
                        </a:rPr>
                        <a:t>américaine</a:t>
                      </a:r>
                    </a:p>
                  </a:txBody>
                  <a:tcPr marL="68580" marR="68580" marT="0" marB="0"/>
                </a:tc>
                <a:extLst>
                  <a:ext uri="{0D108BD9-81ED-4DB2-BD59-A6C34878D82A}">
                    <a16:rowId xmlns:a16="http://schemas.microsoft.com/office/drawing/2014/main" xmlns="" val="10004"/>
                  </a:ext>
                </a:extLst>
              </a:tr>
              <a:tr h="329325">
                <a:tc>
                  <a:txBody>
                    <a:bodyPr/>
                    <a:lstStyle/>
                    <a:p>
                      <a:pPr marL="0" marR="0">
                        <a:lnSpc>
                          <a:spcPct val="115000"/>
                        </a:lnSpc>
                        <a:spcBef>
                          <a:spcPts val="0"/>
                        </a:spcBef>
                        <a:spcAft>
                          <a:spcPts val="0"/>
                        </a:spcAft>
                      </a:pPr>
                      <a:r>
                        <a:rPr lang="en-US" sz="1600">
                          <a:latin typeface="Calibri" panose="020F0502020204030204" pitchFamily="34" charset="0"/>
                          <a:ea typeface="Tahoma" panose="020B0604030504040204" pitchFamily="34" charset="0"/>
                          <a:cs typeface="Calibri" panose="020F0502020204030204" pitchFamily="34" charset="0"/>
                        </a:rPr>
                        <a:t>France</a:t>
                      </a:r>
                    </a:p>
                  </a:txBody>
                  <a:tcPr marL="68580" marR="68580" marT="0" marB="0"/>
                </a:tc>
                <a:tc>
                  <a:txBody>
                    <a:bodyPr/>
                    <a:lstStyle/>
                    <a:p>
                      <a:pPr marL="0" marR="0">
                        <a:lnSpc>
                          <a:spcPct val="115000"/>
                        </a:lnSpc>
                        <a:spcBef>
                          <a:spcPts val="0"/>
                        </a:spcBef>
                        <a:spcAft>
                          <a:spcPts val="0"/>
                        </a:spcAft>
                      </a:pPr>
                      <a:r>
                        <a:rPr lang="en-US" sz="1600" dirty="0" err="1">
                          <a:latin typeface="Calibri" panose="020F0502020204030204" pitchFamily="34" charset="0"/>
                          <a:ea typeface="Tahoma" panose="020B0604030504040204" pitchFamily="34" charset="0"/>
                          <a:cs typeface="Calibri" panose="020F0502020204030204" pitchFamily="34" charset="0"/>
                        </a:rPr>
                        <a:t>français</a:t>
                      </a:r>
                    </a:p>
                  </a:txBody>
                  <a:tcPr marL="68580" marR="68580" marT="0" marB="0"/>
                </a:tc>
                <a:tc>
                  <a:txBody>
                    <a:bodyPr/>
                    <a:lstStyle/>
                    <a:p>
                      <a:pPr marL="0" marR="0">
                        <a:lnSpc>
                          <a:spcPct val="115000"/>
                        </a:lnSpc>
                        <a:spcBef>
                          <a:spcPts val="0"/>
                        </a:spcBef>
                        <a:spcAft>
                          <a:spcPts val="0"/>
                        </a:spcAft>
                      </a:pPr>
                      <a:r>
                        <a:rPr lang="en-US" sz="1600">
                          <a:latin typeface="Calibri" panose="020F0502020204030204" pitchFamily="34" charset="0"/>
                          <a:ea typeface="Tahoma" panose="020B0604030504040204" pitchFamily="34" charset="0"/>
                          <a:cs typeface="Calibri" panose="020F0502020204030204" pitchFamily="34" charset="0"/>
                        </a:rPr>
                        <a:t>française</a:t>
                      </a:r>
                    </a:p>
                  </a:txBody>
                  <a:tcPr marL="68580" marR="68580" marT="0" marB="0"/>
                </a:tc>
                <a:extLst>
                  <a:ext uri="{0D108BD9-81ED-4DB2-BD59-A6C34878D82A}">
                    <a16:rowId xmlns:a16="http://schemas.microsoft.com/office/drawing/2014/main" xmlns="" val="10005"/>
                  </a:ext>
                </a:extLst>
              </a:tr>
              <a:tr h="329325">
                <a:tc>
                  <a:txBody>
                    <a:bodyPr/>
                    <a:lstStyle/>
                    <a:p>
                      <a:pPr marL="0" marR="0">
                        <a:lnSpc>
                          <a:spcPct val="115000"/>
                        </a:lnSpc>
                        <a:spcBef>
                          <a:spcPts val="0"/>
                        </a:spcBef>
                        <a:spcAft>
                          <a:spcPts val="0"/>
                        </a:spcAft>
                      </a:pPr>
                      <a:r>
                        <a:rPr lang="en-ID" altLang="en-US" sz="1600">
                          <a:latin typeface="Calibri" panose="020F0502020204030204" pitchFamily="34" charset="0"/>
                          <a:ea typeface="Tahoma" panose="020B0604030504040204" pitchFamily="34" charset="0"/>
                          <a:cs typeface="Calibri" panose="020F0502020204030204" pitchFamily="34" charset="0"/>
                        </a:rPr>
                        <a:t>Belgique</a:t>
                      </a:r>
                    </a:p>
                  </a:txBody>
                  <a:tcPr marL="68580" marR="68580" marT="0" marB="0"/>
                </a:tc>
                <a:tc>
                  <a:txBody>
                    <a:bodyPr/>
                    <a:lstStyle/>
                    <a:p>
                      <a:pPr marL="0" marR="0">
                        <a:lnSpc>
                          <a:spcPct val="115000"/>
                        </a:lnSpc>
                        <a:spcBef>
                          <a:spcPts val="0"/>
                        </a:spcBef>
                        <a:spcAft>
                          <a:spcPts val="0"/>
                        </a:spcAft>
                      </a:pPr>
                      <a:r>
                        <a:rPr lang="en-ID" altLang="en-US" sz="1600" dirty="0">
                          <a:latin typeface="Calibri" panose="020F0502020204030204" pitchFamily="34" charset="0"/>
                          <a:ea typeface="Tahoma" panose="020B0604030504040204" pitchFamily="34" charset="0"/>
                          <a:cs typeface="Calibri" panose="020F0502020204030204" pitchFamily="34" charset="0"/>
                        </a:rPr>
                        <a:t>belge</a:t>
                      </a:r>
                    </a:p>
                  </a:txBody>
                  <a:tcPr marL="68580" marR="68580" marT="0" marB="0"/>
                </a:tc>
                <a:tc>
                  <a:txBody>
                    <a:bodyPr/>
                    <a:lstStyle/>
                    <a:p>
                      <a:pPr marL="0" marR="0">
                        <a:lnSpc>
                          <a:spcPct val="115000"/>
                        </a:lnSpc>
                        <a:spcBef>
                          <a:spcPts val="0"/>
                        </a:spcBef>
                        <a:spcAft>
                          <a:spcPts val="0"/>
                        </a:spcAft>
                      </a:pPr>
                      <a:r>
                        <a:rPr lang="en-ID" altLang="en-US" sz="1600">
                          <a:latin typeface="Calibri" panose="020F0502020204030204" pitchFamily="34" charset="0"/>
                          <a:ea typeface="Tahoma" panose="020B0604030504040204" pitchFamily="34" charset="0"/>
                          <a:cs typeface="Calibri" panose="020F0502020204030204" pitchFamily="34" charset="0"/>
                        </a:rPr>
                        <a:t>belge</a:t>
                      </a:r>
                    </a:p>
                  </a:txBody>
                  <a:tcPr marL="68580" marR="68580" marT="0" marB="0"/>
                </a:tc>
                <a:extLst>
                  <a:ext uri="{0D108BD9-81ED-4DB2-BD59-A6C34878D82A}">
                    <a16:rowId xmlns:a16="http://schemas.microsoft.com/office/drawing/2014/main" xmlns="" val="10006"/>
                  </a:ext>
                </a:extLst>
              </a:tr>
              <a:tr h="329565">
                <a:tc>
                  <a:txBody>
                    <a:bodyPr/>
                    <a:lstStyle/>
                    <a:p>
                      <a:pPr marL="0" marR="0">
                        <a:lnSpc>
                          <a:spcPct val="115000"/>
                        </a:lnSpc>
                        <a:spcBef>
                          <a:spcPts val="0"/>
                        </a:spcBef>
                        <a:spcAft>
                          <a:spcPts val="0"/>
                        </a:spcAft>
                      </a:pPr>
                      <a:r>
                        <a:rPr lang="en-US" sz="1600">
                          <a:latin typeface="Calibri" panose="020F0502020204030204" pitchFamily="34" charset="0"/>
                          <a:ea typeface="Tahoma" panose="020B0604030504040204" pitchFamily="34" charset="0"/>
                          <a:cs typeface="Calibri" panose="020F0502020204030204" pitchFamily="34" charset="0"/>
                        </a:rPr>
                        <a:t>Italie</a:t>
                      </a:r>
                    </a:p>
                  </a:txBody>
                  <a:tcPr marL="68580" marR="68580" marT="0" marB="0"/>
                </a:tc>
                <a:tc>
                  <a:txBody>
                    <a:bodyPr/>
                    <a:lstStyle/>
                    <a:p>
                      <a:pPr marL="0" marR="0">
                        <a:lnSpc>
                          <a:spcPct val="115000"/>
                        </a:lnSpc>
                        <a:spcBef>
                          <a:spcPts val="0"/>
                        </a:spcBef>
                        <a:spcAft>
                          <a:spcPts val="0"/>
                        </a:spcAft>
                      </a:pPr>
                      <a:r>
                        <a:rPr lang="en-US" sz="1600" dirty="0" err="1">
                          <a:latin typeface="Calibri" panose="020F0502020204030204" pitchFamily="34" charset="0"/>
                          <a:ea typeface="Tahoma" panose="020B0604030504040204" pitchFamily="34" charset="0"/>
                          <a:cs typeface="Calibri" panose="020F0502020204030204" pitchFamily="34" charset="0"/>
                        </a:rPr>
                        <a:t>italien</a:t>
                      </a:r>
                    </a:p>
                  </a:txBody>
                  <a:tcPr marL="68580" marR="68580" marT="0" marB="0"/>
                </a:tc>
                <a:tc>
                  <a:txBody>
                    <a:bodyPr/>
                    <a:lstStyle/>
                    <a:p>
                      <a:pPr marL="0" marR="0">
                        <a:lnSpc>
                          <a:spcPct val="115000"/>
                        </a:lnSpc>
                        <a:spcBef>
                          <a:spcPts val="0"/>
                        </a:spcBef>
                        <a:spcAft>
                          <a:spcPts val="0"/>
                        </a:spcAft>
                      </a:pPr>
                      <a:r>
                        <a:rPr lang="en-US" sz="1600">
                          <a:latin typeface="Calibri" panose="020F0502020204030204" pitchFamily="34" charset="0"/>
                          <a:ea typeface="Tahoma" panose="020B0604030504040204" pitchFamily="34" charset="0"/>
                          <a:cs typeface="Calibri" panose="020F0502020204030204" pitchFamily="34" charset="0"/>
                        </a:rPr>
                        <a:t>italienne</a:t>
                      </a:r>
                    </a:p>
                  </a:txBody>
                  <a:tcPr marL="68580" marR="68580" marT="0" marB="0"/>
                </a:tc>
                <a:extLst>
                  <a:ext uri="{0D108BD9-81ED-4DB2-BD59-A6C34878D82A}">
                    <a16:rowId xmlns:a16="http://schemas.microsoft.com/office/drawing/2014/main" xmlns="" val="10007"/>
                  </a:ext>
                </a:extLst>
              </a:tr>
              <a:tr h="329325">
                <a:tc>
                  <a:txBody>
                    <a:bodyPr/>
                    <a:lstStyle/>
                    <a:p>
                      <a:pPr marL="0" marR="0">
                        <a:lnSpc>
                          <a:spcPct val="115000"/>
                        </a:lnSpc>
                        <a:spcBef>
                          <a:spcPts val="0"/>
                        </a:spcBef>
                        <a:spcAft>
                          <a:spcPts val="0"/>
                        </a:spcAft>
                      </a:pPr>
                      <a:r>
                        <a:rPr lang="en-ID" altLang="en-US" sz="1600">
                          <a:latin typeface="Calibri" panose="020F0502020204030204" pitchFamily="34" charset="0"/>
                          <a:ea typeface="Tahoma" panose="020B0604030504040204" pitchFamily="34" charset="0"/>
                          <a:cs typeface="Calibri" panose="020F0502020204030204" pitchFamily="34" charset="0"/>
                        </a:rPr>
                        <a:t>Japon</a:t>
                      </a:r>
                    </a:p>
                  </a:txBody>
                  <a:tcPr marL="68580" marR="68580" marT="0" marB="0"/>
                </a:tc>
                <a:tc>
                  <a:txBody>
                    <a:bodyPr/>
                    <a:lstStyle/>
                    <a:p>
                      <a:pPr marL="0" marR="0">
                        <a:lnSpc>
                          <a:spcPct val="115000"/>
                        </a:lnSpc>
                        <a:spcBef>
                          <a:spcPts val="0"/>
                        </a:spcBef>
                        <a:spcAft>
                          <a:spcPts val="0"/>
                        </a:spcAft>
                      </a:pPr>
                      <a:r>
                        <a:rPr lang="en-ID" altLang="en-US" sz="1600" dirty="0" err="1">
                          <a:latin typeface="Calibri" panose="020F0502020204030204" pitchFamily="34" charset="0"/>
                          <a:ea typeface="Tahoma" panose="020B0604030504040204" pitchFamily="34" charset="0"/>
                          <a:cs typeface="Calibri" panose="020F0502020204030204" pitchFamily="34" charset="0"/>
                        </a:rPr>
                        <a:t>Japonais</a:t>
                      </a:r>
                    </a:p>
                  </a:txBody>
                  <a:tcPr marL="68580" marR="68580" marT="0" marB="0"/>
                </a:tc>
                <a:tc>
                  <a:txBody>
                    <a:bodyPr/>
                    <a:lstStyle/>
                    <a:p>
                      <a:pPr marL="0" marR="0">
                        <a:lnSpc>
                          <a:spcPct val="115000"/>
                        </a:lnSpc>
                        <a:spcBef>
                          <a:spcPts val="0"/>
                        </a:spcBef>
                        <a:spcAft>
                          <a:spcPts val="0"/>
                        </a:spcAft>
                      </a:pPr>
                      <a:r>
                        <a:rPr lang="en-ID" altLang="en-US" sz="1600">
                          <a:latin typeface="Calibri" panose="020F0502020204030204" pitchFamily="34" charset="0"/>
                          <a:ea typeface="Tahoma" panose="020B0604030504040204" pitchFamily="34" charset="0"/>
                          <a:cs typeface="Calibri" panose="020F0502020204030204" pitchFamily="34" charset="0"/>
                        </a:rPr>
                        <a:t>Japonaise</a:t>
                      </a:r>
                    </a:p>
                  </a:txBody>
                  <a:tcPr marL="68580" marR="68580" marT="0" marB="0"/>
                </a:tc>
                <a:extLst>
                  <a:ext uri="{0D108BD9-81ED-4DB2-BD59-A6C34878D82A}">
                    <a16:rowId xmlns:a16="http://schemas.microsoft.com/office/drawing/2014/main" xmlns="" val="10008"/>
                  </a:ext>
                </a:extLst>
              </a:tr>
              <a:tr h="329325">
                <a:tc>
                  <a:txBody>
                    <a:bodyPr/>
                    <a:lstStyle/>
                    <a:p>
                      <a:pPr marL="0" marR="0">
                        <a:lnSpc>
                          <a:spcPct val="115000"/>
                        </a:lnSpc>
                        <a:spcBef>
                          <a:spcPts val="0"/>
                        </a:spcBef>
                        <a:spcAft>
                          <a:spcPts val="0"/>
                        </a:spcAft>
                      </a:pPr>
                      <a:r>
                        <a:rPr lang="en-ID" altLang="en-US" sz="1600">
                          <a:latin typeface="Calibri" panose="020F0502020204030204" pitchFamily="34" charset="0"/>
                          <a:ea typeface="Tahoma" panose="020B0604030504040204" pitchFamily="34" charset="0"/>
                          <a:cs typeface="Calibri" panose="020F0502020204030204" pitchFamily="34" charset="0"/>
                        </a:rPr>
                        <a:t>Malaysie</a:t>
                      </a:r>
                    </a:p>
                  </a:txBody>
                  <a:tcPr marL="68580" marR="68580" marT="0" marB="0"/>
                </a:tc>
                <a:tc>
                  <a:txBody>
                    <a:bodyPr/>
                    <a:lstStyle/>
                    <a:p>
                      <a:pPr marL="0" marR="0">
                        <a:lnSpc>
                          <a:spcPct val="115000"/>
                        </a:lnSpc>
                        <a:spcBef>
                          <a:spcPts val="0"/>
                        </a:spcBef>
                        <a:spcAft>
                          <a:spcPts val="0"/>
                        </a:spcAft>
                      </a:pPr>
                      <a:r>
                        <a:rPr lang="en-ID" altLang="en-US" sz="1600" dirty="0">
                          <a:latin typeface="Calibri" panose="020F0502020204030204" pitchFamily="34" charset="0"/>
                          <a:ea typeface="Tahoma" panose="020B0604030504040204" pitchFamily="34" charset="0"/>
                          <a:cs typeface="Calibri" panose="020F0502020204030204" pitchFamily="34" charset="0"/>
                        </a:rPr>
                        <a:t>Malaysien</a:t>
                      </a:r>
                    </a:p>
                  </a:txBody>
                  <a:tcPr marL="68580" marR="68580" marT="0" marB="0"/>
                </a:tc>
                <a:tc>
                  <a:txBody>
                    <a:bodyPr/>
                    <a:lstStyle/>
                    <a:p>
                      <a:pPr marL="0" marR="0">
                        <a:lnSpc>
                          <a:spcPct val="115000"/>
                        </a:lnSpc>
                        <a:spcBef>
                          <a:spcPts val="0"/>
                        </a:spcBef>
                        <a:spcAft>
                          <a:spcPts val="0"/>
                        </a:spcAft>
                      </a:pPr>
                      <a:r>
                        <a:rPr lang="en-ID" altLang="en-US" sz="1600" dirty="0">
                          <a:latin typeface="Calibri" panose="020F0502020204030204" pitchFamily="34" charset="0"/>
                          <a:ea typeface="Tahoma" panose="020B0604030504040204" pitchFamily="34" charset="0"/>
                          <a:cs typeface="Calibri" panose="020F0502020204030204" pitchFamily="34" charset="0"/>
                        </a:rPr>
                        <a:t>Malaysienne</a:t>
                      </a:r>
                    </a:p>
                  </a:txBody>
                  <a:tcPr marL="68580" marR="68580" marT="0" marB="0"/>
                </a:tc>
                <a:extLst>
                  <a:ext uri="{0D108BD9-81ED-4DB2-BD59-A6C34878D82A}">
                    <a16:rowId xmlns:a16="http://schemas.microsoft.com/office/drawing/2014/main" xmlns="" val="10009"/>
                  </a:ext>
                </a:extLst>
              </a:tr>
              <a:tr h="329325">
                <a:tc>
                  <a:txBody>
                    <a:bodyPr/>
                    <a:lstStyle/>
                    <a:p>
                      <a:pPr marL="0" marR="0">
                        <a:lnSpc>
                          <a:spcPct val="115000"/>
                        </a:lnSpc>
                        <a:spcBef>
                          <a:spcPts val="0"/>
                        </a:spcBef>
                        <a:spcAft>
                          <a:spcPts val="0"/>
                        </a:spcAft>
                      </a:pPr>
                      <a:r>
                        <a:rPr lang="en-ID" altLang="en-US" sz="1600">
                          <a:latin typeface="Calibri" panose="020F0502020204030204" pitchFamily="34" charset="0"/>
                          <a:ea typeface="Tahoma" panose="020B0604030504040204" pitchFamily="34" charset="0"/>
                          <a:cs typeface="Calibri" panose="020F0502020204030204" pitchFamily="34" charset="0"/>
                        </a:rPr>
                        <a:t>suisse</a:t>
                      </a:r>
                    </a:p>
                  </a:txBody>
                  <a:tcPr marL="68580" marR="68580" marT="0" marB="0"/>
                </a:tc>
                <a:tc>
                  <a:txBody>
                    <a:bodyPr/>
                    <a:lstStyle/>
                    <a:p>
                      <a:pPr marL="0" marR="0">
                        <a:lnSpc>
                          <a:spcPct val="115000"/>
                        </a:lnSpc>
                        <a:spcBef>
                          <a:spcPts val="0"/>
                        </a:spcBef>
                        <a:spcAft>
                          <a:spcPts val="0"/>
                        </a:spcAft>
                      </a:pPr>
                      <a:r>
                        <a:rPr lang="en-ID" altLang="en-US" sz="1600">
                          <a:latin typeface="Calibri" panose="020F0502020204030204" pitchFamily="34" charset="0"/>
                          <a:ea typeface="Tahoma" panose="020B0604030504040204" pitchFamily="34" charset="0"/>
                          <a:cs typeface="Calibri" panose="020F0502020204030204" pitchFamily="34" charset="0"/>
                        </a:rPr>
                        <a:t>suisse</a:t>
                      </a:r>
                    </a:p>
                  </a:txBody>
                  <a:tcPr marL="68580" marR="68580" marT="0" marB="0"/>
                </a:tc>
                <a:tc>
                  <a:txBody>
                    <a:bodyPr/>
                    <a:lstStyle/>
                    <a:p>
                      <a:pPr marL="0" marR="0">
                        <a:lnSpc>
                          <a:spcPct val="115000"/>
                        </a:lnSpc>
                        <a:spcBef>
                          <a:spcPts val="0"/>
                        </a:spcBef>
                        <a:spcAft>
                          <a:spcPts val="0"/>
                        </a:spcAft>
                      </a:pPr>
                      <a:r>
                        <a:rPr lang="en-ID" altLang="en-US" sz="1600" dirty="0">
                          <a:latin typeface="Calibri" panose="020F0502020204030204" pitchFamily="34" charset="0"/>
                          <a:ea typeface="Tahoma" panose="020B0604030504040204" pitchFamily="34" charset="0"/>
                          <a:cs typeface="Calibri" panose="020F0502020204030204" pitchFamily="34" charset="0"/>
                        </a:rPr>
                        <a:t>suisse</a:t>
                      </a:r>
                    </a:p>
                  </a:txBody>
                  <a:tcPr marL="68580" marR="68580" marT="0" marB="0"/>
                </a:tc>
                <a:extLst>
                  <a:ext uri="{0D108BD9-81ED-4DB2-BD59-A6C34878D82A}">
                    <a16:rowId xmlns:a16="http://schemas.microsoft.com/office/drawing/2014/main" xmlns="" val="10010"/>
                  </a:ext>
                </a:extLst>
              </a:tr>
              <a:tr h="329325">
                <a:tc>
                  <a:txBody>
                    <a:bodyPr/>
                    <a:lstStyle/>
                    <a:p>
                      <a:pPr marL="0" marR="0">
                        <a:lnSpc>
                          <a:spcPct val="115000"/>
                        </a:lnSpc>
                        <a:spcBef>
                          <a:spcPts val="0"/>
                        </a:spcBef>
                        <a:spcAft>
                          <a:spcPts val="0"/>
                        </a:spcAft>
                      </a:pPr>
                      <a:r>
                        <a:rPr lang="en-ID" altLang="en-US" sz="1600" dirty="0">
                          <a:latin typeface="Calibri" panose="020F0502020204030204" pitchFamily="34" charset="0"/>
                          <a:ea typeface="Tahoma" panose="020B0604030504040204" pitchFamily="34" charset="0"/>
                          <a:cs typeface="Calibri" panose="020F0502020204030204" pitchFamily="34" charset="0"/>
                        </a:rPr>
                        <a:t>pays-bas</a:t>
                      </a:r>
                    </a:p>
                  </a:txBody>
                  <a:tcPr marL="68580" marR="68580" marT="0" marB="0"/>
                </a:tc>
                <a:tc>
                  <a:txBody>
                    <a:bodyPr/>
                    <a:lstStyle/>
                    <a:p>
                      <a:pPr marL="0" marR="0">
                        <a:lnSpc>
                          <a:spcPct val="115000"/>
                        </a:lnSpc>
                        <a:spcBef>
                          <a:spcPts val="0"/>
                        </a:spcBef>
                        <a:spcAft>
                          <a:spcPts val="0"/>
                        </a:spcAft>
                      </a:pPr>
                      <a:r>
                        <a:rPr lang="en-ID" altLang="en-US" sz="1600" dirty="0" err="1">
                          <a:latin typeface="Calibri" panose="020F0502020204030204" pitchFamily="34" charset="0"/>
                          <a:ea typeface="Tahoma" panose="020B0604030504040204" pitchFamily="34" charset="0"/>
                          <a:cs typeface="Calibri" panose="020F0502020204030204" pitchFamily="34" charset="0"/>
                        </a:rPr>
                        <a:t>hollandais</a:t>
                      </a:r>
                    </a:p>
                  </a:txBody>
                  <a:tcPr marL="68580" marR="68580" marT="0" marB="0"/>
                </a:tc>
                <a:tc>
                  <a:txBody>
                    <a:bodyPr/>
                    <a:lstStyle/>
                    <a:p>
                      <a:r>
                        <a:rPr lang="en-ID" altLang="en-US" sz="1600" dirty="0" err="1" smtClean="0">
                          <a:latin typeface="Calibri" panose="020F0502020204030204" pitchFamily="34" charset="0"/>
                          <a:ea typeface="Tahoma" panose="020B0604030504040204" pitchFamily="34" charset="0"/>
                          <a:cs typeface="Calibri" panose="020F0502020204030204" pitchFamily="34" charset="0"/>
                        </a:rPr>
                        <a:t>hollandaise</a:t>
                      </a:r>
                    </a:p>
                  </a:txBody>
                  <a:tcPr/>
                </a:tc>
                <a:extLst>
                  <a:ext uri="{0D108BD9-81ED-4DB2-BD59-A6C34878D82A}">
                    <a16:rowId xmlns:a16="http://schemas.microsoft.com/office/drawing/2014/main" xmlns="" val="10011"/>
                  </a:ext>
                </a:extLst>
              </a:tr>
            </a:tbl>
          </a:graphicData>
        </a:graphic>
      </p:graphicFrame>
      <p:sp>
        <p:nvSpPr>
          <p:cNvPr id="5" name="TextBox 4"/>
          <p:cNvSpPr txBox="1"/>
          <p:nvPr/>
        </p:nvSpPr>
        <p:spPr>
          <a:xfrm>
            <a:off x="4876800" y="1828800"/>
            <a:ext cx="3733800" cy="1476375"/>
          </a:xfrm>
          <a:prstGeom prst="rect">
            <a:avLst/>
          </a:prstGeom>
          <a:noFill/>
        </p:spPr>
        <p:txBody>
          <a:bodyPr wrap="square" rtlCol="0">
            <a:spAutoFit/>
          </a:bodyPr>
          <a:lstStyle/>
          <a:p>
            <a:r>
              <a:rPr lang="en-US" b="1" dirty="0" err="1"/>
              <a:t>Quelle</a:t>
            </a:r>
            <a:r>
              <a:rPr lang="en-US" b="1" dirty="0"/>
              <a:t> </a:t>
            </a:r>
            <a:r>
              <a:rPr lang="en-US" b="1" dirty="0" err="1"/>
              <a:t>est</a:t>
            </a:r>
            <a:r>
              <a:rPr lang="en-US" b="1" dirty="0"/>
              <a:t> </a:t>
            </a:r>
            <a:r>
              <a:rPr lang="en-US" b="1" dirty="0" err="1"/>
              <a:t>votre</a:t>
            </a:r>
            <a:r>
              <a:rPr lang="en-US" b="1" dirty="0"/>
              <a:t> </a:t>
            </a:r>
            <a:r>
              <a:rPr lang="en-US" b="1" dirty="0" err="1"/>
              <a:t>nationalité</a:t>
            </a:r>
            <a:r>
              <a:rPr lang="en-US" b="1" dirty="0"/>
              <a:t>?</a:t>
            </a:r>
          </a:p>
          <a:p>
            <a:pPr lvl="0"/>
            <a:r>
              <a:rPr lang="en-US" dirty="0" smtClean="0"/>
              <a:t>Je </a:t>
            </a:r>
            <a:r>
              <a:rPr lang="en-US" dirty="0" err="1"/>
              <a:t>suis</a:t>
            </a:r>
            <a:r>
              <a:rPr lang="en-US" dirty="0"/>
              <a:t> </a:t>
            </a:r>
            <a:r>
              <a:rPr lang="en-US" dirty="0" err="1"/>
              <a:t>anglaise</a:t>
            </a:r>
            <a:r>
              <a:rPr lang="en-US" dirty="0" smtClean="0"/>
              <a:t>.</a:t>
            </a:r>
            <a:endParaRPr lang="en-US" dirty="0"/>
          </a:p>
          <a:p>
            <a:pPr lvl="0"/>
            <a:r>
              <a:rPr lang="en-US" dirty="0"/>
              <a:t>Elle </a:t>
            </a:r>
            <a:r>
              <a:rPr lang="en-US" dirty="0" err="1"/>
              <a:t>est</a:t>
            </a:r>
            <a:r>
              <a:rPr lang="en-US" dirty="0"/>
              <a:t> </a:t>
            </a:r>
            <a:r>
              <a:rPr lang="en-US" dirty="0" err="1"/>
              <a:t>française</a:t>
            </a:r>
            <a:r>
              <a:rPr lang="en-US" dirty="0"/>
              <a:t>.</a:t>
            </a:r>
          </a:p>
          <a:p>
            <a:pPr lvl="0"/>
            <a:r>
              <a:rPr lang="en-US" dirty="0"/>
              <a:t>Il </a:t>
            </a:r>
            <a:r>
              <a:rPr lang="en-US" dirty="0" err="1"/>
              <a:t>est</a:t>
            </a:r>
            <a:r>
              <a:rPr lang="en-US" dirty="0"/>
              <a:t> </a:t>
            </a:r>
            <a:r>
              <a:rPr lang="en-US" dirty="0" err="1"/>
              <a:t>français</a:t>
            </a:r>
            <a:r>
              <a:rPr lang="en-US" dirty="0" smtClean="0"/>
              <a:t>.</a:t>
            </a:r>
          </a:p>
          <a:p>
            <a:pPr lvl="0"/>
            <a:r>
              <a:rPr lang="en-US" dirty="0" smtClean="0"/>
              <a:t>Je </a:t>
            </a:r>
            <a:r>
              <a:rPr lang="en-US" dirty="0" err="1" smtClean="0"/>
              <a:t>suis</a:t>
            </a:r>
            <a:r>
              <a:rPr lang="en-US" dirty="0" smtClean="0"/>
              <a:t> </a:t>
            </a:r>
            <a:r>
              <a:rPr lang="en-US" dirty="0" err="1" smtClean="0"/>
              <a:t>indonésien</a:t>
            </a:r>
            <a:r>
              <a:rPr lang="en-US" dirty="0" smtClean="0"/>
              <a:t>/</a:t>
            </a:r>
            <a:r>
              <a:rPr lang="en-US" dirty="0" err="1" smtClean="0"/>
              <a:t>indonésienne</a:t>
            </a:r>
            <a:endParaRPr lang="en-ID"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tLang="en-US" b="1"/>
              <a:t>La Profession</a:t>
            </a:r>
          </a:p>
        </p:txBody>
      </p:sp>
      <p:graphicFrame>
        <p:nvGraphicFramePr>
          <p:cNvPr id="7" name="Table 6"/>
          <p:cNvGraphicFramePr/>
          <p:nvPr/>
        </p:nvGraphicFramePr>
        <p:xfrm>
          <a:off x="1371600" y="381000"/>
          <a:ext cx="6400165" cy="6096000"/>
        </p:xfrm>
        <a:graphic>
          <a:graphicData uri="http://schemas.openxmlformats.org/drawingml/2006/table">
            <a:tbl>
              <a:tblPr firstRow="1" bandRow="1">
                <a:tableStyleId>{5C22544A-7EE6-4342-B048-85BDC9FD1C3A}</a:tableStyleId>
              </a:tblPr>
              <a:tblGrid>
                <a:gridCol w="3199765">
                  <a:extLst>
                    <a:ext uri="{9D8B030D-6E8A-4147-A177-3AD203B41FA5}">
                      <a16:colId xmlns:a16="http://schemas.microsoft.com/office/drawing/2014/main" xmlns="" val="20000"/>
                    </a:ext>
                  </a:extLst>
                </a:gridCol>
                <a:gridCol w="3199765">
                  <a:extLst>
                    <a:ext uri="{9D8B030D-6E8A-4147-A177-3AD203B41FA5}">
                      <a16:colId xmlns:a16="http://schemas.microsoft.com/office/drawing/2014/main" xmlns="" val="20001"/>
                    </a:ext>
                  </a:extLst>
                </a:gridCol>
              </a:tblGrid>
              <a:tr h="381000">
                <a:tc>
                  <a:txBody>
                    <a:bodyPr/>
                    <a:lstStyle/>
                    <a:p>
                      <a:pPr>
                        <a:buNone/>
                      </a:pPr>
                      <a:r>
                        <a:rPr lang="en-ID" altLang="en-US"/>
                        <a:t>Il est...</a:t>
                      </a:r>
                    </a:p>
                  </a:txBody>
                  <a:tcPr/>
                </a:tc>
                <a:tc>
                  <a:txBody>
                    <a:bodyPr/>
                    <a:lstStyle/>
                    <a:p>
                      <a:pPr>
                        <a:buNone/>
                      </a:pPr>
                      <a:r>
                        <a:rPr lang="en-ID" altLang="en-US"/>
                        <a:t>elle est..</a:t>
                      </a:r>
                    </a:p>
                  </a:txBody>
                  <a:tcPr/>
                </a:tc>
                <a:extLst>
                  <a:ext uri="{0D108BD9-81ED-4DB2-BD59-A6C34878D82A}">
                    <a16:rowId xmlns:a16="http://schemas.microsoft.com/office/drawing/2014/main" xmlns="" val="10000"/>
                  </a:ext>
                </a:extLst>
              </a:tr>
              <a:tr h="381000">
                <a:tc>
                  <a:txBody>
                    <a:bodyPr/>
                    <a:lstStyle/>
                    <a:p>
                      <a:pPr>
                        <a:buNone/>
                      </a:pPr>
                      <a:r>
                        <a:rPr lang="en-ID" altLang="en-US"/>
                        <a:t>professeur</a:t>
                      </a:r>
                    </a:p>
                  </a:txBody>
                  <a:tcPr/>
                </a:tc>
                <a:tc>
                  <a:txBody>
                    <a:bodyPr/>
                    <a:lstStyle/>
                    <a:p>
                      <a:pPr>
                        <a:buNone/>
                      </a:pPr>
                      <a:r>
                        <a:rPr lang="en-ID" altLang="en-US"/>
                        <a:t>professeur</a:t>
                      </a:r>
                    </a:p>
                  </a:txBody>
                  <a:tcPr/>
                </a:tc>
                <a:extLst>
                  <a:ext uri="{0D108BD9-81ED-4DB2-BD59-A6C34878D82A}">
                    <a16:rowId xmlns:a16="http://schemas.microsoft.com/office/drawing/2014/main" xmlns="" val="10001"/>
                  </a:ext>
                </a:extLst>
              </a:tr>
              <a:tr h="381000">
                <a:tc>
                  <a:txBody>
                    <a:bodyPr/>
                    <a:lstStyle/>
                    <a:p>
                      <a:pPr>
                        <a:buNone/>
                      </a:pPr>
                      <a:r>
                        <a:rPr lang="en-ID" altLang="en-US"/>
                        <a:t>docteur/ medecin</a:t>
                      </a:r>
                    </a:p>
                  </a:txBody>
                  <a:tcPr/>
                </a:tc>
                <a:tc>
                  <a:txBody>
                    <a:bodyPr/>
                    <a:lstStyle/>
                    <a:p>
                      <a:pPr>
                        <a:buNone/>
                      </a:pPr>
                      <a:r>
                        <a:rPr lang="en-ID" altLang="en-US"/>
                        <a:t>docteur/ medecin</a:t>
                      </a:r>
                    </a:p>
                  </a:txBody>
                  <a:tcPr/>
                </a:tc>
                <a:extLst>
                  <a:ext uri="{0D108BD9-81ED-4DB2-BD59-A6C34878D82A}">
                    <a16:rowId xmlns:a16="http://schemas.microsoft.com/office/drawing/2014/main" xmlns="" val="10002"/>
                  </a:ext>
                </a:extLst>
              </a:tr>
              <a:tr h="381000">
                <a:tc>
                  <a:txBody>
                    <a:bodyPr/>
                    <a:lstStyle/>
                    <a:p>
                      <a:pPr>
                        <a:buNone/>
                      </a:pPr>
                      <a:r>
                        <a:rPr lang="en-ID" altLang="en-US"/>
                        <a:t>chanteur</a:t>
                      </a:r>
                    </a:p>
                  </a:txBody>
                  <a:tcPr/>
                </a:tc>
                <a:tc>
                  <a:txBody>
                    <a:bodyPr/>
                    <a:lstStyle/>
                    <a:p>
                      <a:pPr>
                        <a:buNone/>
                      </a:pPr>
                      <a:r>
                        <a:rPr lang="en-ID" altLang="en-US"/>
                        <a:t>chanteuse</a:t>
                      </a:r>
                    </a:p>
                  </a:txBody>
                  <a:tcPr/>
                </a:tc>
                <a:extLst>
                  <a:ext uri="{0D108BD9-81ED-4DB2-BD59-A6C34878D82A}">
                    <a16:rowId xmlns:a16="http://schemas.microsoft.com/office/drawing/2014/main" xmlns="" val="10003"/>
                  </a:ext>
                </a:extLst>
              </a:tr>
              <a:tr h="381000">
                <a:tc>
                  <a:txBody>
                    <a:bodyPr/>
                    <a:lstStyle/>
                    <a:p>
                      <a:pPr>
                        <a:buNone/>
                      </a:pPr>
                      <a:r>
                        <a:rPr lang="en-ID" altLang="en-US"/>
                        <a:t>danseur</a:t>
                      </a:r>
                    </a:p>
                  </a:txBody>
                  <a:tcPr/>
                </a:tc>
                <a:tc>
                  <a:txBody>
                    <a:bodyPr/>
                    <a:lstStyle/>
                    <a:p>
                      <a:pPr>
                        <a:buNone/>
                      </a:pPr>
                      <a:r>
                        <a:rPr lang="en-ID" altLang="en-US"/>
                        <a:t>danseuse</a:t>
                      </a:r>
                    </a:p>
                  </a:txBody>
                  <a:tcPr/>
                </a:tc>
                <a:extLst>
                  <a:ext uri="{0D108BD9-81ED-4DB2-BD59-A6C34878D82A}">
                    <a16:rowId xmlns:a16="http://schemas.microsoft.com/office/drawing/2014/main" xmlns="" val="10004"/>
                  </a:ext>
                </a:extLst>
              </a:tr>
              <a:tr h="381000">
                <a:tc>
                  <a:txBody>
                    <a:bodyPr/>
                    <a:lstStyle/>
                    <a:p>
                      <a:pPr>
                        <a:buNone/>
                      </a:pPr>
                      <a:r>
                        <a:rPr lang="en-ID" altLang="en-US"/>
                        <a:t>mannequin</a:t>
                      </a:r>
                    </a:p>
                  </a:txBody>
                  <a:tcPr/>
                </a:tc>
                <a:tc>
                  <a:txBody>
                    <a:bodyPr/>
                    <a:lstStyle/>
                    <a:p>
                      <a:pPr>
                        <a:buNone/>
                      </a:pPr>
                      <a:r>
                        <a:rPr lang="en-ID" altLang="en-US"/>
                        <a:t>mannequine</a:t>
                      </a:r>
                    </a:p>
                  </a:txBody>
                  <a:tcPr/>
                </a:tc>
                <a:extLst>
                  <a:ext uri="{0D108BD9-81ED-4DB2-BD59-A6C34878D82A}">
                    <a16:rowId xmlns:a16="http://schemas.microsoft.com/office/drawing/2014/main" xmlns="" val="10005"/>
                  </a:ext>
                </a:extLst>
              </a:tr>
              <a:tr h="381000">
                <a:tc>
                  <a:txBody>
                    <a:bodyPr/>
                    <a:lstStyle/>
                    <a:p>
                      <a:pPr>
                        <a:buNone/>
                      </a:pPr>
                      <a:r>
                        <a:rPr lang="en-ID" altLang="en-US"/>
                        <a:t>dentist</a:t>
                      </a:r>
                    </a:p>
                  </a:txBody>
                  <a:tcPr/>
                </a:tc>
                <a:tc>
                  <a:txBody>
                    <a:bodyPr/>
                    <a:lstStyle/>
                    <a:p>
                      <a:pPr>
                        <a:buNone/>
                      </a:pPr>
                      <a:r>
                        <a:rPr lang="en-ID" altLang="en-US"/>
                        <a:t>dentiste</a:t>
                      </a:r>
                    </a:p>
                  </a:txBody>
                  <a:tcPr/>
                </a:tc>
                <a:extLst>
                  <a:ext uri="{0D108BD9-81ED-4DB2-BD59-A6C34878D82A}">
                    <a16:rowId xmlns:a16="http://schemas.microsoft.com/office/drawing/2014/main" xmlns="" val="10006"/>
                  </a:ext>
                </a:extLst>
              </a:tr>
              <a:tr h="381000">
                <a:tc>
                  <a:txBody>
                    <a:bodyPr/>
                    <a:lstStyle/>
                    <a:p>
                      <a:pPr>
                        <a:buNone/>
                      </a:pPr>
                      <a:r>
                        <a:rPr lang="en-ID" altLang="en-US"/>
                        <a:t>jardinier</a:t>
                      </a:r>
                    </a:p>
                  </a:txBody>
                  <a:tcPr/>
                </a:tc>
                <a:tc>
                  <a:txBody>
                    <a:bodyPr/>
                    <a:lstStyle/>
                    <a:p>
                      <a:pPr>
                        <a:buNone/>
                      </a:pPr>
                      <a:r>
                        <a:rPr lang="en-ID" altLang="en-US"/>
                        <a:t>jardini</a:t>
                      </a:r>
                      <a:r>
                        <a:rPr lang="en-ID" altLang="en-US">
                          <a:latin typeface="Calibri" panose="020F0502020204030204" pitchFamily="34" charset="0"/>
                          <a:cs typeface="Calibri" panose="020F0502020204030204" pitchFamily="34" charset="0"/>
                        </a:rPr>
                        <a:t>ère</a:t>
                      </a:r>
                    </a:p>
                  </a:txBody>
                  <a:tcPr/>
                </a:tc>
                <a:extLst>
                  <a:ext uri="{0D108BD9-81ED-4DB2-BD59-A6C34878D82A}">
                    <a16:rowId xmlns:a16="http://schemas.microsoft.com/office/drawing/2014/main" xmlns="" val="10007"/>
                  </a:ext>
                </a:extLst>
              </a:tr>
              <a:tr h="381000">
                <a:tc>
                  <a:txBody>
                    <a:bodyPr/>
                    <a:lstStyle/>
                    <a:p>
                      <a:pPr>
                        <a:buNone/>
                      </a:pPr>
                      <a:r>
                        <a:rPr lang="en-ID" altLang="en-US"/>
                        <a:t>chef</a:t>
                      </a:r>
                    </a:p>
                  </a:txBody>
                  <a:tcPr/>
                </a:tc>
                <a:tc>
                  <a:txBody>
                    <a:bodyPr/>
                    <a:lstStyle/>
                    <a:p>
                      <a:pPr>
                        <a:buNone/>
                      </a:pPr>
                      <a:r>
                        <a:rPr lang="en-ID" altLang="en-US"/>
                        <a:t>chef</a:t>
                      </a:r>
                    </a:p>
                  </a:txBody>
                  <a:tcPr/>
                </a:tc>
                <a:extLst>
                  <a:ext uri="{0D108BD9-81ED-4DB2-BD59-A6C34878D82A}">
                    <a16:rowId xmlns:a16="http://schemas.microsoft.com/office/drawing/2014/main" xmlns="" val="10008"/>
                  </a:ext>
                </a:extLst>
              </a:tr>
              <a:tr h="381000">
                <a:tc>
                  <a:txBody>
                    <a:bodyPr/>
                    <a:lstStyle/>
                    <a:p>
                      <a:pPr>
                        <a:buNone/>
                      </a:pPr>
                      <a:r>
                        <a:rPr lang="en-ID" altLang="en-US"/>
                        <a:t>cuisinier</a:t>
                      </a:r>
                    </a:p>
                  </a:txBody>
                  <a:tcPr/>
                </a:tc>
                <a:tc>
                  <a:txBody>
                    <a:bodyPr/>
                    <a:lstStyle/>
                    <a:p>
                      <a:pPr>
                        <a:buNone/>
                      </a:pPr>
                      <a:r>
                        <a:rPr lang="en-ID" altLang="en-US"/>
                        <a:t>cuisini</a:t>
                      </a:r>
                      <a:r>
                        <a:rPr lang="en-ID" altLang="en-US">
                          <a:latin typeface="Calibri" panose="020F0502020204030204" pitchFamily="34" charset="0"/>
                          <a:cs typeface="Calibri" panose="020F0502020204030204" pitchFamily="34" charset="0"/>
                        </a:rPr>
                        <a:t>ère</a:t>
                      </a:r>
                    </a:p>
                  </a:txBody>
                  <a:tcPr/>
                </a:tc>
                <a:extLst>
                  <a:ext uri="{0D108BD9-81ED-4DB2-BD59-A6C34878D82A}">
                    <a16:rowId xmlns:a16="http://schemas.microsoft.com/office/drawing/2014/main" xmlns="" val="10009"/>
                  </a:ext>
                </a:extLst>
              </a:tr>
              <a:tr h="381000">
                <a:tc>
                  <a:txBody>
                    <a:bodyPr/>
                    <a:lstStyle/>
                    <a:p>
                      <a:pPr>
                        <a:buNone/>
                      </a:pPr>
                      <a:r>
                        <a:rPr lang="en-ID" altLang="en-US"/>
                        <a:t>pilotte</a:t>
                      </a:r>
                    </a:p>
                  </a:txBody>
                  <a:tcPr/>
                </a:tc>
                <a:tc>
                  <a:txBody>
                    <a:bodyPr/>
                    <a:lstStyle/>
                    <a:p>
                      <a:pPr>
                        <a:buNone/>
                      </a:pPr>
                      <a:r>
                        <a:rPr lang="en-ID" altLang="en-US"/>
                        <a:t>pilotte</a:t>
                      </a:r>
                    </a:p>
                  </a:txBody>
                  <a:tcPr/>
                </a:tc>
                <a:extLst>
                  <a:ext uri="{0D108BD9-81ED-4DB2-BD59-A6C34878D82A}">
                    <a16:rowId xmlns:a16="http://schemas.microsoft.com/office/drawing/2014/main" xmlns="" val="10010"/>
                  </a:ext>
                </a:extLst>
              </a:tr>
              <a:tr h="381000">
                <a:tc>
                  <a:txBody>
                    <a:bodyPr/>
                    <a:lstStyle/>
                    <a:p>
                      <a:pPr>
                        <a:buNone/>
                      </a:pPr>
                      <a:r>
                        <a:rPr lang="en-ID" altLang="en-US"/>
                        <a:t>chauffeur</a:t>
                      </a:r>
                    </a:p>
                  </a:txBody>
                  <a:tcPr/>
                </a:tc>
                <a:tc>
                  <a:txBody>
                    <a:bodyPr/>
                    <a:lstStyle/>
                    <a:p>
                      <a:pPr>
                        <a:buNone/>
                      </a:pPr>
                      <a:r>
                        <a:rPr lang="en-ID" altLang="en-US"/>
                        <a:t>chauffeur</a:t>
                      </a:r>
                    </a:p>
                  </a:txBody>
                  <a:tcPr/>
                </a:tc>
                <a:extLst>
                  <a:ext uri="{0D108BD9-81ED-4DB2-BD59-A6C34878D82A}">
                    <a16:rowId xmlns:a16="http://schemas.microsoft.com/office/drawing/2014/main" xmlns="" val="10011"/>
                  </a:ext>
                </a:extLst>
              </a:tr>
              <a:tr h="381000">
                <a:tc>
                  <a:txBody>
                    <a:bodyPr/>
                    <a:lstStyle/>
                    <a:p>
                      <a:pPr>
                        <a:buNone/>
                      </a:pPr>
                      <a:r>
                        <a:rPr lang="en-ID" altLang="en-US"/>
                        <a:t>coiffeur</a:t>
                      </a:r>
                    </a:p>
                  </a:txBody>
                  <a:tcPr/>
                </a:tc>
                <a:tc>
                  <a:txBody>
                    <a:bodyPr/>
                    <a:lstStyle/>
                    <a:p>
                      <a:pPr>
                        <a:buNone/>
                      </a:pPr>
                      <a:r>
                        <a:rPr lang="en-ID" altLang="en-US"/>
                        <a:t>coiffeuse</a:t>
                      </a:r>
                    </a:p>
                  </a:txBody>
                  <a:tcPr/>
                </a:tc>
                <a:extLst>
                  <a:ext uri="{0D108BD9-81ED-4DB2-BD59-A6C34878D82A}">
                    <a16:rowId xmlns:a16="http://schemas.microsoft.com/office/drawing/2014/main" xmlns="" val="10012"/>
                  </a:ext>
                </a:extLst>
              </a:tr>
              <a:tr h="381000">
                <a:tc>
                  <a:txBody>
                    <a:bodyPr/>
                    <a:lstStyle/>
                    <a:p>
                      <a:pPr>
                        <a:buNone/>
                      </a:pPr>
                      <a:r>
                        <a:rPr lang="en-ID" altLang="en-US"/>
                        <a:t>directeur</a:t>
                      </a:r>
                    </a:p>
                  </a:txBody>
                  <a:tcPr/>
                </a:tc>
                <a:tc>
                  <a:txBody>
                    <a:bodyPr/>
                    <a:lstStyle/>
                    <a:p>
                      <a:pPr>
                        <a:buNone/>
                      </a:pPr>
                      <a:r>
                        <a:rPr lang="en-ID" altLang="en-US"/>
                        <a:t>directrice</a:t>
                      </a:r>
                    </a:p>
                  </a:txBody>
                  <a:tcPr/>
                </a:tc>
                <a:extLst>
                  <a:ext uri="{0D108BD9-81ED-4DB2-BD59-A6C34878D82A}">
                    <a16:rowId xmlns:a16="http://schemas.microsoft.com/office/drawing/2014/main" xmlns="" val="10013"/>
                  </a:ext>
                </a:extLst>
              </a:tr>
              <a:tr h="381000">
                <a:tc>
                  <a:txBody>
                    <a:bodyPr/>
                    <a:lstStyle/>
                    <a:p>
                      <a:pPr>
                        <a:buNone/>
                      </a:pPr>
                      <a:r>
                        <a:rPr lang="en-ID" altLang="en-US"/>
                        <a:t>acteur</a:t>
                      </a:r>
                    </a:p>
                  </a:txBody>
                  <a:tcPr/>
                </a:tc>
                <a:tc>
                  <a:txBody>
                    <a:bodyPr/>
                    <a:lstStyle/>
                    <a:p>
                      <a:pPr>
                        <a:buNone/>
                      </a:pPr>
                      <a:r>
                        <a:rPr lang="en-ID" altLang="en-US"/>
                        <a:t>actrice</a:t>
                      </a:r>
                    </a:p>
                  </a:txBody>
                  <a:tcPr/>
                </a:tc>
                <a:extLst>
                  <a:ext uri="{0D108BD9-81ED-4DB2-BD59-A6C34878D82A}">
                    <a16:rowId xmlns:a16="http://schemas.microsoft.com/office/drawing/2014/main" xmlns="" val="10014"/>
                  </a:ext>
                </a:extLst>
              </a:tr>
              <a:tr h="381000">
                <a:tc>
                  <a:txBody>
                    <a:bodyPr/>
                    <a:lstStyle/>
                    <a:p>
                      <a:pPr>
                        <a:buNone/>
                      </a:pPr>
                      <a:r>
                        <a:rPr lang="en-ID" altLang="en-US"/>
                        <a:t>employ</a:t>
                      </a:r>
                      <a:r>
                        <a:rPr lang="en-ID" altLang="en-US">
                          <a:latin typeface="Calibri" panose="020F0502020204030204" pitchFamily="34" charset="0"/>
                          <a:cs typeface="Calibri" panose="020F0502020204030204" pitchFamily="34" charset="0"/>
                        </a:rPr>
                        <a:t>é (e)</a:t>
                      </a:r>
                    </a:p>
                  </a:txBody>
                  <a:tcPr/>
                </a:tc>
                <a:tc>
                  <a:txBody>
                    <a:bodyPr/>
                    <a:lstStyle/>
                    <a:p>
                      <a:pPr>
                        <a:buNone/>
                      </a:pPr>
                      <a:r>
                        <a:rPr lang="en-ID" altLang="en-US"/>
                        <a:t>femme au menage</a:t>
                      </a:r>
                    </a:p>
                  </a:txBody>
                  <a:tcPr/>
                </a:tc>
                <a:extLst>
                  <a:ext uri="{0D108BD9-81ED-4DB2-BD59-A6C34878D82A}">
                    <a16:rowId xmlns:a16="http://schemas.microsoft.com/office/drawing/2014/main" xmlns="" val="1001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Pertemuan 4 &amp; 5</a:t>
            </a:r>
            <a:br>
              <a:rPr lang="id-ID" dirty="0" smtClean="0"/>
            </a:br>
            <a:r>
              <a:rPr lang="id-ID" dirty="0" smtClean="0"/>
              <a:t>Benda-benda yang ada di hotel</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Qu’est-ce que c’est?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698470"/>
            <a:ext cx="5976664" cy="474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7584" y="1268760"/>
            <a:ext cx="2248821" cy="369332"/>
          </a:xfrm>
          <a:prstGeom prst="rect">
            <a:avLst/>
          </a:prstGeom>
          <a:noFill/>
        </p:spPr>
        <p:txBody>
          <a:bodyPr wrap="none" rtlCol="0">
            <a:spAutoFit/>
          </a:bodyPr>
          <a:lstStyle/>
          <a:p>
            <a:r>
              <a:rPr lang="en-US" dirty="0" smtClean="0"/>
              <a:t>À</a:t>
            </a:r>
            <a:r>
              <a:rPr lang="id-ID" dirty="0" smtClean="0"/>
              <a:t> LA RÉCEPTIONNISTE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id-ID" dirty="0"/>
              <a:t>Qu’est-ce que c’est</a:t>
            </a:r>
            <a:r>
              <a:rPr lang="id-ID" dirty="0" smtClean="0"/>
              <a:t>? </a:t>
            </a:r>
          </a:p>
          <a:p>
            <a:pPr>
              <a:buFontTx/>
              <a:buChar char="-"/>
            </a:pPr>
            <a:r>
              <a:rPr lang="id-ID" dirty="0" smtClean="0"/>
              <a:t>C’est </a:t>
            </a:r>
            <a:r>
              <a:rPr lang="id-ID" b="1" dirty="0" smtClean="0"/>
              <a:t>un </a:t>
            </a:r>
            <a:r>
              <a:rPr lang="id-ID" dirty="0" smtClean="0"/>
              <a:t>caissier</a:t>
            </a:r>
          </a:p>
          <a:p>
            <a:pPr>
              <a:buFontTx/>
              <a:buChar char="-"/>
            </a:pPr>
            <a:r>
              <a:rPr lang="id-ID" dirty="0" smtClean="0"/>
              <a:t>c’est une carte de crédit</a:t>
            </a:r>
          </a:p>
          <a:p>
            <a:pPr>
              <a:buFontTx/>
              <a:buChar char="-"/>
            </a:pPr>
            <a:r>
              <a:rPr lang="id-ID" dirty="0" smtClean="0"/>
              <a:t>Ces sont </a:t>
            </a:r>
            <a:r>
              <a:rPr lang="id-ID" b="1" dirty="0" smtClean="0"/>
              <a:t>des</a:t>
            </a:r>
            <a:r>
              <a:rPr lang="id-ID" dirty="0" smtClean="0"/>
              <a:t> stylos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458" y="620688"/>
            <a:ext cx="7858934" cy="588437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Pertemuan 1</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dirty="0"/>
              <a:t>Les typologies de </a:t>
            </a:r>
            <a:r>
              <a:rPr lang="en-US" b="1" dirty="0" err="1"/>
              <a:t>chambres</a:t>
            </a:r>
            <a:r>
              <a:rPr lang="en-US" b="1" dirty="0"/>
              <a:t> </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fr-FR" dirty="0"/>
              <a:t> chambre à un lit = chambre simple </a:t>
            </a:r>
          </a:p>
          <a:p>
            <a:r>
              <a:rPr lang="fr-FR" dirty="0"/>
              <a:t>chambre à deux lits = chambre double = chambre à lits jumeaux </a:t>
            </a:r>
          </a:p>
          <a:p>
            <a:r>
              <a:rPr lang="fr-FR" dirty="0"/>
              <a:t>chambre à un grand lit = chambre à lit double </a:t>
            </a:r>
          </a:p>
          <a:p>
            <a:r>
              <a:rPr lang="fr-FR" dirty="0"/>
              <a:t>chambre avec lit supplémentaire dans une chambre pour deux personnes </a:t>
            </a:r>
          </a:p>
          <a:p>
            <a:r>
              <a:rPr lang="fr-FR" dirty="0"/>
              <a:t>un duplex = suite sur 2 étages </a:t>
            </a:r>
          </a:p>
          <a:p>
            <a:r>
              <a:rPr lang="fr-FR" dirty="0"/>
              <a:t>le lit pliant</a:t>
            </a:r>
            <a:r>
              <a:rPr lang="en-ID" altLang="fr-FR" dirty="0"/>
              <a:t> (folding bed)</a:t>
            </a:r>
            <a:r>
              <a:rPr lang="fr-FR" dirty="0"/>
              <a:t>, le lit-cage</a:t>
            </a:r>
            <a:r>
              <a:rPr lang="en-ID" altLang="fr-FR" dirty="0"/>
              <a:t> (baby cot)</a:t>
            </a:r>
            <a:r>
              <a:rPr lang="fr-FR" dirty="0"/>
              <a:t>, le lit diva</a:t>
            </a:r>
            <a:r>
              <a:rPr lang="en-ID" altLang="fr-FR" dirty="0"/>
              <a:t>n (sofa bed)</a:t>
            </a:r>
            <a:endParaRPr lang="fr-FR" dirty="0"/>
          </a:p>
          <a:p>
            <a:r>
              <a:rPr lang="en-US" dirty="0"/>
              <a:t>des </a:t>
            </a:r>
            <a:r>
              <a:rPr lang="en-US" dirty="0" err="1"/>
              <a:t>chambres</a:t>
            </a:r>
            <a:r>
              <a:rPr lang="en-US" dirty="0"/>
              <a:t> </a:t>
            </a:r>
            <a:r>
              <a:rPr lang="en-US" dirty="0" err="1"/>
              <a:t>communicantes</a:t>
            </a:r>
            <a:r>
              <a:rPr lang="en-US" dirty="0"/>
              <a:t> </a:t>
            </a:r>
            <a:r>
              <a:rPr lang="en-ID" altLang="en-US" dirty="0"/>
              <a:t>(connecting room)</a:t>
            </a:r>
            <a:endParaRPr lang="en-US" dirty="0"/>
          </a:p>
          <a:p>
            <a:r>
              <a:rPr lang="fr-FR" dirty="0"/>
              <a:t>NB: Les chambres à 2 lits sont un peu plus chères que les chambres à lit double. Les chambres à un lit sont rares et souvent exiguës. Les chambres sans salle de bain sont environ 20 % moins chères.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803"/>
            <a:ext cx="8229600" cy="1143000"/>
          </a:xfrm>
        </p:spPr>
        <p:txBody>
          <a:bodyPr>
            <a:normAutofit fontScale="90000"/>
          </a:bodyPr>
          <a:lstStyle/>
          <a:p>
            <a:r>
              <a:rPr lang="fr-FR" dirty="0"/>
              <a:t> </a:t>
            </a:r>
            <a:r>
              <a:rPr lang="fr-FR" b="1" dirty="0"/>
              <a:t>Renseigner sur le confort de la chambre </a:t>
            </a:r>
            <a:r>
              <a:rPr lang="fr-FR" dirty="0"/>
              <a:t/>
            </a:r>
            <a:br>
              <a:rPr lang="fr-FR" dirty="0"/>
            </a:b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dirty="0" err="1" smtClean="0"/>
              <a:t>chambre</a:t>
            </a:r>
            <a:r>
              <a:rPr lang="en-US" dirty="0" smtClean="0"/>
              <a:t> </a:t>
            </a:r>
            <a:r>
              <a:rPr lang="en-US" dirty="0"/>
              <a:t>avec douche </a:t>
            </a:r>
          </a:p>
          <a:p>
            <a:r>
              <a:rPr lang="en-US" dirty="0" err="1"/>
              <a:t>salle</a:t>
            </a:r>
            <a:r>
              <a:rPr lang="en-US" dirty="0"/>
              <a:t> de </a:t>
            </a:r>
            <a:r>
              <a:rPr lang="en-US" dirty="0" err="1"/>
              <a:t>bains</a:t>
            </a:r>
            <a:r>
              <a:rPr lang="en-US" dirty="0"/>
              <a:t> </a:t>
            </a:r>
          </a:p>
          <a:p>
            <a:r>
              <a:rPr lang="en-US" dirty="0"/>
              <a:t>WC </a:t>
            </a:r>
            <a:r>
              <a:rPr lang="en-US" dirty="0" err="1"/>
              <a:t>communs</a:t>
            </a:r>
            <a:r>
              <a:rPr lang="en-US" dirty="0"/>
              <a:t> </a:t>
            </a:r>
          </a:p>
          <a:p>
            <a:r>
              <a:rPr lang="en-US" dirty="0"/>
              <a:t>douche et WC </a:t>
            </a:r>
          </a:p>
          <a:p>
            <a:r>
              <a:rPr lang="en-US" dirty="0"/>
              <a:t>WC et </a:t>
            </a:r>
            <a:r>
              <a:rPr lang="en-US" dirty="0" err="1"/>
              <a:t>bain</a:t>
            </a:r>
            <a:r>
              <a:rPr lang="en-US" dirty="0"/>
              <a:t> </a:t>
            </a:r>
          </a:p>
          <a:p>
            <a:r>
              <a:rPr lang="fr-FR" dirty="0"/>
              <a:t>eau courante (=lavabo + eau chaude) </a:t>
            </a:r>
          </a:p>
          <a:p>
            <a:r>
              <a:rPr lang="fr-FR" dirty="0"/>
              <a:t>cabinet de toilette (= lavabo + bidet) </a:t>
            </a:r>
          </a:p>
          <a:p>
            <a:r>
              <a:rPr lang="fr-FR" dirty="0"/>
              <a:t>chambre sans salle de bains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people.wku.edu.gif"/>
          <p:cNvPicPr/>
          <p:nvPr/>
        </p:nvPicPr>
        <p:blipFill>
          <a:blip r:embed="rId2"/>
          <a:stretch>
            <a:fillRect/>
          </a:stretch>
        </p:blipFill>
        <p:spPr>
          <a:xfrm>
            <a:off x="467544" y="339880"/>
            <a:ext cx="7488832" cy="563628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Services </a:t>
            </a:r>
            <a:r>
              <a:rPr lang="en-US" dirty="0"/>
              <a:t/>
            </a:r>
            <a:br>
              <a:rPr lang="en-US" dirty="0"/>
            </a:br>
            <a:endParaRPr lang="en-US" dirty="0"/>
          </a:p>
        </p:txBody>
      </p:sp>
      <p:sp>
        <p:nvSpPr>
          <p:cNvPr id="3" name="Content Placeholder 2"/>
          <p:cNvSpPr>
            <a:spLocks noGrp="1"/>
          </p:cNvSpPr>
          <p:nvPr>
            <p:ph idx="1"/>
          </p:nvPr>
        </p:nvSpPr>
        <p:spPr/>
        <p:txBody>
          <a:bodyPr>
            <a:normAutofit fontScale="47500" lnSpcReduction="10000"/>
          </a:bodyPr>
          <a:lstStyle/>
          <a:p>
            <a:endParaRPr lang="en-US" sz="3555" dirty="0"/>
          </a:p>
          <a:p>
            <a:r>
              <a:rPr lang="en-US" sz="3555" dirty="0" smtClean="0"/>
              <a:t>la </a:t>
            </a:r>
            <a:r>
              <a:rPr lang="en-US" sz="3555" dirty="0" err="1"/>
              <a:t>climatisation</a:t>
            </a:r>
            <a:r>
              <a:rPr lang="en-US" sz="3555" dirty="0"/>
              <a:t> </a:t>
            </a:r>
          </a:p>
          <a:p>
            <a:r>
              <a:rPr lang="en-US" sz="3555" dirty="0" err="1"/>
              <a:t>chambre</a:t>
            </a:r>
            <a:r>
              <a:rPr lang="en-US" sz="3555" dirty="0"/>
              <a:t> non </a:t>
            </a:r>
            <a:r>
              <a:rPr lang="en-US" sz="3555" dirty="0" err="1"/>
              <a:t>fumeurs</a:t>
            </a:r>
            <a:r>
              <a:rPr lang="en-US" sz="3555" dirty="0"/>
              <a:t> </a:t>
            </a:r>
          </a:p>
          <a:p>
            <a:r>
              <a:rPr lang="en-US" sz="3555" dirty="0"/>
              <a:t>la </a:t>
            </a:r>
            <a:r>
              <a:rPr lang="en-US" sz="3555" dirty="0" err="1"/>
              <a:t>télévision</a:t>
            </a:r>
            <a:r>
              <a:rPr lang="en-US" sz="3555" dirty="0"/>
              <a:t> </a:t>
            </a:r>
            <a:endParaRPr lang="id-ID" sz="3555" dirty="0" smtClean="0"/>
          </a:p>
          <a:p>
            <a:r>
              <a:rPr lang="en-US" sz="3555" dirty="0"/>
              <a:t>accessible aux </a:t>
            </a:r>
            <a:r>
              <a:rPr lang="en-US" sz="3555" dirty="0" err="1"/>
              <a:t>handicapés</a:t>
            </a:r>
            <a:r>
              <a:rPr lang="en-US" sz="3555" dirty="0"/>
              <a:t>/fauteuils </a:t>
            </a:r>
            <a:r>
              <a:rPr lang="en-US" sz="3555" dirty="0" err="1"/>
              <a:t>roulants</a:t>
            </a:r>
            <a:r>
              <a:rPr lang="en-US" sz="3555" dirty="0"/>
              <a:t> </a:t>
            </a:r>
          </a:p>
          <a:p>
            <a:r>
              <a:rPr lang="en-US" sz="3555" dirty="0" err="1"/>
              <a:t>dépourvu</a:t>
            </a:r>
            <a:r>
              <a:rPr lang="en-US" sz="3555" dirty="0"/>
              <a:t> </a:t>
            </a:r>
            <a:r>
              <a:rPr lang="en-US" sz="3555" dirty="0" err="1"/>
              <a:t>d'ascenseur</a:t>
            </a:r>
            <a:r>
              <a:rPr lang="en-US" sz="3555" dirty="0"/>
              <a:t> </a:t>
            </a:r>
            <a:r>
              <a:rPr lang="en-ID" altLang="en-US" sz="3555" dirty="0"/>
              <a:t>(without lift)</a:t>
            </a:r>
            <a:endParaRPr lang="en-US" sz="3555" dirty="0"/>
          </a:p>
          <a:p>
            <a:r>
              <a:rPr lang="en-US" sz="3555" dirty="0"/>
              <a:t>avec </a:t>
            </a:r>
            <a:r>
              <a:rPr lang="en-US" sz="3555" dirty="0" err="1"/>
              <a:t>ascenseur</a:t>
            </a:r>
            <a:r>
              <a:rPr lang="en-US" sz="3555" dirty="0"/>
              <a:t> </a:t>
            </a:r>
          </a:p>
          <a:p>
            <a:r>
              <a:rPr lang="en-US" sz="3555" dirty="0"/>
              <a:t>le service de </a:t>
            </a:r>
            <a:r>
              <a:rPr lang="en-US" sz="3555" dirty="0" err="1"/>
              <a:t>réveil</a:t>
            </a:r>
            <a:r>
              <a:rPr lang="en-US" sz="3555" dirty="0"/>
              <a:t> </a:t>
            </a:r>
            <a:endParaRPr lang="id-ID" sz="3555" dirty="0" smtClean="0"/>
          </a:p>
          <a:p>
            <a:r>
              <a:rPr lang="it-IT" sz="3555" dirty="0"/>
              <a:t>le coffre individuel (le coffre-fort</a:t>
            </a:r>
            <a:r>
              <a:rPr lang="en-ID" altLang="it-IT" sz="3555" dirty="0"/>
              <a:t>/ safety box</a:t>
            </a:r>
            <a:r>
              <a:rPr lang="it-IT" sz="3555" dirty="0"/>
              <a:t>) </a:t>
            </a:r>
            <a:r>
              <a:rPr lang="it-IT" sz="3555" i="1" dirty="0"/>
              <a:t>la cassetta di sicurezza </a:t>
            </a:r>
            <a:endParaRPr lang="it-IT" sz="3555" dirty="0"/>
          </a:p>
          <a:p>
            <a:r>
              <a:rPr lang="en-US" sz="3555" dirty="0"/>
              <a:t>le mini-bar </a:t>
            </a:r>
          </a:p>
          <a:p>
            <a:r>
              <a:rPr lang="en-US" sz="3555" dirty="0"/>
              <a:t>le </a:t>
            </a:r>
            <a:r>
              <a:rPr lang="en-US" sz="3555" dirty="0" err="1"/>
              <a:t>blanchissage</a:t>
            </a:r>
            <a:r>
              <a:rPr lang="en-US" sz="3555" dirty="0"/>
              <a:t> </a:t>
            </a:r>
            <a:r>
              <a:rPr lang="en-ID" altLang="en-US" sz="3555" dirty="0"/>
              <a:t>(loundry)</a:t>
            </a:r>
            <a:endParaRPr lang="en-US" sz="3555" dirty="0"/>
          </a:p>
          <a:p>
            <a:r>
              <a:rPr lang="en-US" sz="3555" dirty="0"/>
              <a:t>le parking </a:t>
            </a:r>
          </a:p>
          <a:p>
            <a:r>
              <a:rPr lang="en-US" sz="3555" dirty="0"/>
              <a:t>le parking à </a:t>
            </a:r>
            <a:r>
              <a:rPr lang="en-US" sz="3555" dirty="0" err="1"/>
              <a:t>vélo</a:t>
            </a:r>
            <a:r>
              <a:rPr lang="en-US" sz="3555" dirty="0"/>
              <a:t> </a:t>
            </a:r>
          </a:p>
          <a:p>
            <a:r>
              <a:rPr lang="en-US" sz="3555" dirty="0"/>
              <a:t>la </a:t>
            </a:r>
            <a:r>
              <a:rPr lang="en-US" sz="3555" dirty="0" err="1"/>
              <a:t>laverie</a:t>
            </a:r>
            <a:r>
              <a:rPr lang="en-US" sz="3555" dirty="0"/>
              <a:t> </a:t>
            </a:r>
            <a:r>
              <a:rPr lang="en-US" sz="3555" dirty="0" err="1"/>
              <a:t>automatique</a:t>
            </a:r>
            <a:r>
              <a:rPr lang="en-US" sz="3555" dirty="0"/>
              <a:t> </a:t>
            </a:r>
          </a:p>
          <a:p>
            <a:r>
              <a:rPr lang="fr-FR" sz="3555" dirty="0"/>
              <a:t>le téléphone dans la chambre </a:t>
            </a:r>
          </a:p>
          <a:p>
            <a:r>
              <a:rPr lang="fr-FR" sz="3555" dirty="0"/>
              <a:t>Les hôtels qui n'ont pas de restaurant ont une salle de petit déjeuner. </a:t>
            </a:r>
          </a:p>
          <a:p>
            <a:r>
              <a:rPr lang="en-ID" altLang="fr-FR" sz="3555" dirty="0"/>
              <a:t>sauvetage/ secours (rescue)</a:t>
            </a:r>
            <a:endParaRPr lang="id-ID" sz="3555" dirty="0" smtClean="0"/>
          </a:p>
          <a:p>
            <a:endParaRPr lang="en-US" sz="3555"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Service affaires </a:t>
            </a:r>
            <a:endParaRPr lang="en-US" dirty="0"/>
          </a:p>
          <a:p>
            <a:r>
              <a:rPr lang="fr-FR" dirty="0"/>
              <a:t>le fax dans la chambre </a:t>
            </a:r>
          </a:p>
          <a:p>
            <a:r>
              <a:rPr lang="fr-FR" dirty="0"/>
              <a:t>la messagerie dans la chambre </a:t>
            </a:r>
          </a:p>
          <a:p>
            <a:r>
              <a:rPr lang="fr-FR" dirty="0"/>
              <a:t>le téléphone dans la chambre </a:t>
            </a:r>
          </a:p>
          <a:p>
            <a:r>
              <a:rPr lang="fr-FR" dirty="0"/>
              <a:t>la salle de réunion dans l'hôtel </a:t>
            </a:r>
          </a:p>
          <a:p>
            <a:r>
              <a:rPr lang="en-US" dirty="0"/>
              <a:t>la </a:t>
            </a:r>
            <a:r>
              <a:rPr lang="en-US" dirty="0" err="1"/>
              <a:t>salle</a:t>
            </a:r>
            <a:r>
              <a:rPr lang="en-US" dirty="0"/>
              <a:t> de </a:t>
            </a:r>
            <a:r>
              <a:rPr lang="en-US" dirty="0" err="1"/>
              <a:t>conférences</a:t>
            </a:r>
            <a:r>
              <a:rPr lang="en-US" dirty="0"/>
              <a:t> </a:t>
            </a:r>
          </a:p>
          <a:p>
            <a:r>
              <a:rPr lang="en-US" dirty="0"/>
              <a:t>la </a:t>
            </a:r>
            <a:r>
              <a:rPr lang="en-US" dirty="0" err="1"/>
              <a:t>salle</a:t>
            </a:r>
            <a:r>
              <a:rPr lang="en-US" dirty="0"/>
              <a:t> de </a:t>
            </a:r>
            <a:r>
              <a:rPr lang="en-US" dirty="0" err="1"/>
              <a:t>congrès</a:t>
            </a:r>
            <a:r>
              <a:rPr lang="en-US" dirty="0"/>
              <a:t> </a:t>
            </a:r>
          </a:p>
          <a:p>
            <a:r>
              <a:rPr lang="en-US" dirty="0"/>
              <a:t>des </a:t>
            </a:r>
            <a:r>
              <a:rPr lang="en-US" dirty="0" err="1"/>
              <a:t>salles</a:t>
            </a:r>
            <a:r>
              <a:rPr lang="en-US" dirty="0"/>
              <a:t> de travail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348880"/>
            <a:ext cx="8229600" cy="1143000"/>
          </a:xfrm>
        </p:spPr>
        <p:txBody>
          <a:bodyPr/>
          <a:lstStyle/>
          <a:p>
            <a:r>
              <a:rPr lang="id-ID" dirty="0" smtClean="0"/>
              <a:t>Réservation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Pertemuan 6</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b="1" dirty="0" smtClean="0"/>
              <a:t>Les </a:t>
            </a:r>
            <a:r>
              <a:rPr lang="en-ID" altLang="en-US" b="1" dirty="0" smtClean="0"/>
              <a:t>N</a:t>
            </a:r>
            <a:r>
              <a:rPr lang="en-US" b="1" dirty="0" err="1" smtClean="0"/>
              <a:t>ombres</a:t>
            </a:r>
            <a:endParaRPr lang="en-US" b="1" dirty="0" smtClean="0"/>
          </a:p>
        </p:txBody>
      </p:sp>
      <p:graphicFrame>
        <p:nvGraphicFramePr>
          <p:cNvPr id="4" name="Table 3"/>
          <p:cNvGraphicFramePr>
            <a:graphicFrameLocks noGrp="1"/>
          </p:cNvGraphicFramePr>
          <p:nvPr/>
        </p:nvGraphicFramePr>
        <p:xfrm>
          <a:off x="628015" y="1776730"/>
          <a:ext cx="8308975" cy="4055745"/>
        </p:xfrm>
        <a:graphic>
          <a:graphicData uri="http://schemas.openxmlformats.org/drawingml/2006/table">
            <a:tbl>
              <a:tblPr firstRow="1" bandRow="1">
                <a:tableStyleId>{5C22544A-7EE6-4342-B048-85BDC9FD1C3A}</a:tableStyleId>
              </a:tblPr>
              <a:tblGrid>
                <a:gridCol w="1661795">
                  <a:extLst>
                    <a:ext uri="{9D8B030D-6E8A-4147-A177-3AD203B41FA5}">
                      <a16:colId xmlns:a16="http://schemas.microsoft.com/office/drawing/2014/main" xmlns="" val="20000"/>
                    </a:ext>
                  </a:extLst>
                </a:gridCol>
                <a:gridCol w="1661795">
                  <a:extLst>
                    <a:ext uri="{9D8B030D-6E8A-4147-A177-3AD203B41FA5}">
                      <a16:colId xmlns:a16="http://schemas.microsoft.com/office/drawing/2014/main" xmlns="" val="20001"/>
                    </a:ext>
                  </a:extLst>
                </a:gridCol>
                <a:gridCol w="1661795">
                  <a:extLst>
                    <a:ext uri="{9D8B030D-6E8A-4147-A177-3AD203B41FA5}">
                      <a16:colId xmlns:a16="http://schemas.microsoft.com/office/drawing/2014/main" xmlns="" val="20002"/>
                    </a:ext>
                  </a:extLst>
                </a:gridCol>
                <a:gridCol w="1661795">
                  <a:extLst>
                    <a:ext uri="{9D8B030D-6E8A-4147-A177-3AD203B41FA5}">
                      <a16:colId xmlns:a16="http://schemas.microsoft.com/office/drawing/2014/main" xmlns="" val="20003"/>
                    </a:ext>
                  </a:extLst>
                </a:gridCol>
                <a:gridCol w="1661795">
                  <a:extLst>
                    <a:ext uri="{9D8B030D-6E8A-4147-A177-3AD203B41FA5}">
                      <a16:colId xmlns:a16="http://schemas.microsoft.com/office/drawing/2014/main" xmlns="" val="20004"/>
                    </a:ext>
                  </a:extLst>
                </a:gridCol>
              </a:tblGrid>
              <a:tr h="4055745">
                <a:tc>
                  <a:txBody>
                    <a:bodyPr/>
                    <a:lstStyle/>
                    <a:p>
                      <a:r>
                        <a:rPr lang="fr-FR" sz="1800" kern="1200" dirty="0" smtClean="0">
                          <a:solidFill>
                            <a:schemeClr val="dk1"/>
                          </a:solidFill>
                          <a:latin typeface="+mn-lt"/>
                          <a:ea typeface="+mn-ea"/>
                          <a:cs typeface="+mn-cs"/>
                        </a:rPr>
                        <a:t>0 zéro</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1 un</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2 deux</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3 trois 	</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4 quatre</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5 cinq 	</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6 six</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7 sept</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8 huit</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9 neuf</a:t>
                      </a:r>
                      <a:endParaRPr lang="en-US" dirty="0"/>
                    </a:p>
                  </a:txBody>
                  <a:tcPr>
                    <a:noFill/>
                  </a:tcPr>
                </a:tc>
                <a:tc>
                  <a:txBody>
                    <a:bodyPr/>
                    <a:lstStyle/>
                    <a:p>
                      <a:r>
                        <a:rPr lang="fr-FR" sz="1800" kern="1200" dirty="0" smtClean="0">
                          <a:solidFill>
                            <a:schemeClr val="dk1"/>
                          </a:solidFill>
                          <a:latin typeface="+mn-lt"/>
                          <a:ea typeface="+mn-ea"/>
                          <a:cs typeface="+mn-cs"/>
                        </a:rPr>
                        <a:t>10 dix 	</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11 onze</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12 douze</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13 treize</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14 quatorze</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15 quinze</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16 seize</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17 dix-sept</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18 dix-huit</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19 dix-neuf</a:t>
                      </a:r>
                      <a:endParaRPr lang="en-US" sz="1800" kern="1200" dirty="0" smtClean="0">
                        <a:solidFill>
                          <a:schemeClr val="dk1"/>
                        </a:solidFill>
                        <a:latin typeface="+mn-lt"/>
                        <a:ea typeface="+mn-ea"/>
                        <a:cs typeface="+mn-cs"/>
                      </a:endParaRPr>
                    </a:p>
                    <a:p>
                      <a:endParaRPr lang="en-US" dirty="0"/>
                    </a:p>
                  </a:txBody>
                  <a:tcPr>
                    <a:noFill/>
                  </a:tcPr>
                </a:tc>
                <a:tc>
                  <a:txBody>
                    <a:bodyPr/>
                    <a:lstStyle/>
                    <a:p>
                      <a:r>
                        <a:rPr lang="fr-FR" sz="1800" kern="1200" dirty="0" smtClean="0">
                          <a:solidFill>
                            <a:schemeClr val="dk1"/>
                          </a:solidFill>
                          <a:latin typeface="+mn-lt"/>
                          <a:ea typeface="+mn-ea"/>
                          <a:cs typeface="+mn-cs"/>
                        </a:rPr>
                        <a:t>20 vingt</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21 vingt et un	</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22 vingt-deux	</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23 vingt-trois</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24 vingt-quatre</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25 vingt-cinq</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26 vingt-six</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27 vingt-sept</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28 vingt-huit</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29 vingt-neuf </a:t>
                      </a:r>
                      <a:endParaRPr lang="en-US" dirty="0"/>
                    </a:p>
                  </a:txBody>
                  <a:tcPr>
                    <a:noFill/>
                  </a:tcPr>
                </a:tc>
                <a:tc>
                  <a:txBody>
                    <a:bodyPr/>
                    <a:lstStyle/>
                    <a:p>
                      <a:r>
                        <a:rPr lang="fr-FR" sz="1800" kern="1200" dirty="0" smtClean="0">
                          <a:solidFill>
                            <a:schemeClr val="dk1"/>
                          </a:solidFill>
                          <a:latin typeface="+mn-lt"/>
                          <a:ea typeface="+mn-ea"/>
                          <a:cs typeface="+mn-cs"/>
                        </a:rPr>
                        <a:t>30 trente</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40 quarante </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50 cinquante </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60 soixante</a:t>
                      </a:r>
                      <a:endParaRPr lang="en-US" dirty="0"/>
                    </a:p>
                  </a:txBody>
                  <a:tcPr>
                    <a:noFill/>
                  </a:tcPr>
                </a:tc>
                <a:tc>
                  <a:txBody>
                    <a:bodyPr/>
                    <a:lstStyle/>
                    <a:p>
                      <a:r>
                        <a:rPr lang="fr-FR" sz="1800" kern="1200" dirty="0" smtClean="0">
                          <a:solidFill>
                            <a:schemeClr val="dk1"/>
                          </a:solidFill>
                          <a:latin typeface="+mn-lt"/>
                          <a:ea typeface="+mn-ea"/>
                          <a:cs typeface="+mn-cs"/>
                        </a:rPr>
                        <a:t>et un	</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-deux	</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-trois</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-quatre</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-cinq</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-six</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-sept</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-huit</a:t>
                      </a:r>
                      <a:endParaRPr lang="en-US" sz="1800" kern="1200" dirty="0" smtClean="0">
                        <a:solidFill>
                          <a:schemeClr val="dk1"/>
                        </a:solidFill>
                        <a:latin typeface="+mn-lt"/>
                        <a:ea typeface="+mn-ea"/>
                        <a:cs typeface="+mn-cs"/>
                      </a:endParaRPr>
                    </a:p>
                    <a:p>
                      <a:r>
                        <a:rPr lang="fr-FR" sz="1800" kern="1200" dirty="0" smtClean="0">
                          <a:solidFill>
                            <a:schemeClr val="dk1"/>
                          </a:solidFill>
                          <a:latin typeface="+mn-lt"/>
                          <a:ea typeface="+mn-ea"/>
                          <a:cs typeface="+mn-cs"/>
                        </a:rPr>
                        <a:t>-neuf </a:t>
                      </a:r>
                      <a:endParaRPr lang="en-US" dirty="0"/>
                    </a:p>
                  </a:txBody>
                  <a:tcPr>
                    <a:noFill/>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Quelle</a:t>
            </a:r>
            <a:r>
              <a:rPr lang="en-US" dirty="0" smtClean="0"/>
              <a:t> </a:t>
            </a:r>
            <a:r>
              <a:rPr lang="en-US" dirty="0" err="1" smtClean="0"/>
              <a:t>heure</a:t>
            </a:r>
            <a:r>
              <a:rPr lang="en-US" dirty="0" smtClean="0"/>
              <a:t> </a:t>
            </a:r>
            <a:r>
              <a:rPr lang="en-US" dirty="0" err="1" smtClean="0"/>
              <a:t>est-il</a:t>
            </a:r>
            <a:r>
              <a:rPr lang="en-US" dirty="0" smtClean="0"/>
              <a:t>? </a:t>
            </a:r>
            <a:r>
              <a:rPr lang="en-ID" altLang="en-US" dirty="0" smtClean="0"/>
              <a:t>Il est quelle heure?</a:t>
            </a:r>
            <a:r>
              <a:rPr lang="en-US" dirty="0" smtClean="0"/>
              <a:t/>
            </a:r>
            <a:br>
              <a:rPr lang="en-US" dirty="0" smtClean="0"/>
            </a:br>
            <a:r>
              <a:rPr lang="en-US" dirty="0" smtClean="0"/>
              <a:t>(jam </a:t>
            </a:r>
            <a:r>
              <a:rPr lang="en-US" dirty="0" err="1" smtClean="0"/>
              <a:t>berapa</a:t>
            </a:r>
            <a:r>
              <a:rPr lang="en-US" dirty="0" smtClean="0"/>
              <a:t> </a:t>
            </a:r>
            <a:r>
              <a:rPr lang="en-US" dirty="0" err="1" smtClean="0"/>
              <a:t>sekarang</a:t>
            </a:r>
            <a:r>
              <a:rPr lang="en-US" dirty="0" smtClean="0"/>
              <a:t>?)</a:t>
            </a:r>
            <a:endParaRPr lang="en-US" dirty="0"/>
          </a:p>
        </p:txBody>
      </p:sp>
      <p:pic>
        <p:nvPicPr>
          <p:cNvPr id="4" name="Content Placeholder 3"/>
          <p:cNvPicPr>
            <a:picLocks noGrp="1"/>
          </p:cNvPicPr>
          <p:nvPr>
            <p:ph idx="1"/>
          </p:nvPr>
        </p:nvPicPr>
        <p:blipFill>
          <a:blip r:embed="rId2"/>
          <a:srcRect/>
          <a:stretch>
            <a:fillRect/>
          </a:stretch>
        </p:blipFill>
        <p:spPr bwMode="auto">
          <a:xfrm>
            <a:off x="275590" y="2201545"/>
            <a:ext cx="2752725" cy="2454910"/>
          </a:xfrm>
          <a:prstGeom prst="rect">
            <a:avLst/>
          </a:prstGeom>
          <a:noFill/>
          <a:ln w="9525">
            <a:noFill/>
            <a:miter lim="800000"/>
            <a:headEnd/>
            <a:tailEnd/>
          </a:ln>
        </p:spPr>
      </p:pic>
      <p:graphicFrame>
        <p:nvGraphicFramePr>
          <p:cNvPr id="7" name="Table 6"/>
          <p:cNvGraphicFramePr/>
          <p:nvPr/>
        </p:nvGraphicFramePr>
        <p:xfrm>
          <a:off x="3366770" y="1694815"/>
          <a:ext cx="5212080" cy="4572000"/>
        </p:xfrm>
        <a:graphic>
          <a:graphicData uri="http://schemas.openxmlformats.org/drawingml/2006/table">
            <a:tbl>
              <a:tblPr firstRow="1" bandRow="1">
                <a:tableStyleId>{5C22544A-7EE6-4342-B048-85BDC9FD1C3A}</a:tableStyleId>
              </a:tblPr>
              <a:tblGrid>
                <a:gridCol w="2606040">
                  <a:extLst>
                    <a:ext uri="{9D8B030D-6E8A-4147-A177-3AD203B41FA5}">
                      <a16:colId xmlns:a16="http://schemas.microsoft.com/office/drawing/2014/main" xmlns="" val="20000"/>
                    </a:ext>
                  </a:extLst>
                </a:gridCol>
                <a:gridCol w="2606040">
                  <a:extLst>
                    <a:ext uri="{9D8B030D-6E8A-4147-A177-3AD203B41FA5}">
                      <a16:colId xmlns:a16="http://schemas.microsoft.com/office/drawing/2014/main" xmlns="" val="20001"/>
                    </a:ext>
                  </a:extLst>
                </a:gridCol>
              </a:tblGrid>
              <a:tr h="365760">
                <a:tc gridSpan="2">
                  <a:txBody>
                    <a:bodyPr/>
                    <a:lstStyle/>
                    <a:p>
                      <a:pPr algn="ctr">
                        <a:buNone/>
                      </a:pPr>
                      <a:r>
                        <a:rPr lang="en-ID" altLang="en-US"/>
                        <a:t>il est.....</a:t>
                      </a:r>
                    </a:p>
                  </a:txBody>
                  <a:tcPr/>
                </a:tc>
                <a:tc hMerge="1">
                  <a:txBody>
                    <a:bodyPr/>
                    <a:lstStyle/>
                    <a:p>
                      <a:endParaRPr lang="en-US"/>
                    </a:p>
                  </a:txBody>
                  <a:tcPr/>
                </a:tc>
                <a:extLst>
                  <a:ext uri="{0D108BD9-81ED-4DB2-BD59-A6C34878D82A}">
                    <a16:rowId xmlns:a16="http://schemas.microsoft.com/office/drawing/2014/main" xmlns="" val="10000"/>
                  </a:ext>
                </a:extLst>
              </a:tr>
              <a:tr h="4206240">
                <a:tc>
                  <a:txBody>
                    <a:bodyPr/>
                    <a:lstStyle/>
                    <a:p>
                      <a:pPr>
                        <a:buNone/>
                      </a:pPr>
                      <a:r>
                        <a:rPr lang="en-ID" sz="1800" dirty="0">
                          <a:sym typeface="+mn-ea"/>
                        </a:rPr>
                        <a:t>1h: une heure</a:t>
                      </a:r>
                      <a:endParaRPr lang="en-ID" sz="1800" dirty="0"/>
                    </a:p>
                    <a:p>
                      <a:pPr>
                        <a:buNone/>
                      </a:pPr>
                      <a:r>
                        <a:rPr lang="en-ID" sz="1800" dirty="0">
                          <a:sym typeface="+mn-ea"/>
                        </a:rPr>
                        <a:t>2h: deux heures</a:t>
                      </a:r>
                      <a:endParaRPr lang="en-ID" sz="1800" dirty="0"/>
                    </a:p>
                    <a:p>
                      <a:pPr>
                        <a:buNone/>
                      </a:pPr>
                      <a:r>
                        <a:rPr lang="en-ID" altLang="fr-FR" sz="1800" dirty="0">
                          <a:sym typeface="+mn-ea"/>
                        </a:rPr>
                        <a:t>3h: trois heures</a:t>
                      </a:r>
                      <a:endParaRPr lang="en-ID" altLang="fr-FR" sz="1800" dirty="0"/>
                    </a:p>
                    <a:p>
                      <a:pPr>
                        <a:buNone/>
                      </a:pPr>
                      <a:r>
                        <a:rPr lang="en-ID" altLang="fr-FR" sz="1800" dirty="0">
                          <a:sym typeface="+mn-ea"/>
                        </a:rPr>
                        <a:t>4h: quatre heures</a:t>
                      </a:r>
                      <a:endParaRPr lang="en-ID" altLang="fr-FR" sz="1800" dirty="0"/>
                    </a:p>
                    <a:p>
                      <a:pPr>
                        <a:buNone/>
                      </a:pPr>
                      <a:r>
                        <a:rPr lang="en-ID" altLang="fr-FR" sz="1800" dirty="0">
                          <a:sym typeface="+mn-ea"/>
                        </a:rPr>
                        <a:t>5h: cinq heures</a:t>
                      </a:r>
                      <a:endParaRPr lang="en-ID" altLang="fr-FR" sz="1800" dirty="0"/>
                    </a:p>
                    <a:p>
                      <a:pPr>
                        <a:buNone/>
                      </a:pPr>
                      <a:r>
                        <a:rPr lang="en-ID" altLang="fr-FR" sz="1800" dirty="0">
                          <a:sym typeface="+mn-ea"/>
                        </a:rPr>
                        <a:t>6h: six heures</a:t>
                      </a:r>
                      <a:endParaRPr lang="en-ID" altLang="fr-FR" sz="1800" dirty="0"/>
                    </a:p>
                    <a:p>
                      <a:pPr>
                        <a:buNone/>
                      </a:pPr>
                      <a:r>
                        <a:rPr lang="en-ID" altLang="fr-FR" sz="1800" dirty="0">
                          <a:sym typeface="+mn-ea"/>
                        </a:rPr>
                        <a:t>7h: sept heures</a:t>
                      </a:r>
                      <a:endParaRPr lang="en-ID" altLang="fr-FR" sz="1800" dirty="0"/>
                    </a:p>
                    <a:p>
                      <a:pPr>
                        <a:buNone/>
                      </a:pPr>
                      <a:r>
                        <a:rPr lang="en-ID" altLang="fr-FR" sz="1800" dirty="0">
                          <a:sym typeface="+mn-ea"/>
                        </a:rPr>
                        <a:t>8h: huit heures</a:t>
                      </a:r>
                      <a:endParaRPr lang="en-ID" altLang="fr-FR" sz="1800" dirty="0"/>
                    </a:p>
                    <a:p>
                      <a:pPr>
                        <a:buNone/>
                      </a:pPr>
                      <a:r>
                        <a:rPr lang="en-ID" altLang="fr-FR" sz="1800" dirty="0">
                          <a:sym typeface="+mn-ea"/>
                        </a:rPr>
                        <a:t>9h: neuf heures</a:t>
                      </a:r>
                      <a:endParaRPr lang="en-ID" altLang="fr-FR" sz="1800" dirty="0"/>
                    </a:p>
                    <a:p>
                      <a:pPr>
                        <a:buNone/>
                      </a:pPr>
                      <a:r>
                        <a:rPr lang="en-ID" altLang="fr-FR" sz="1800" dirty="0">
                          <a:sym typeface="+mn-ea"/>
                        </a:rPr>
                        <a:t>10h: dix heures</a:t>
                      </a:r>
                      <a:endParaRPr lang="en-ID" altLang="fr-FR" sz="1800" dirty="0"/>
                    </a:p>
                    <a:p>
                      <a:pPr>
                        <a:buNone/>
                      </a:pPr>
                      <a:r>
                        <a:rPr lang="en-ID" altLang="fr-FR" sz="1800" dirty="0">
                          <a:sym typeface="+mn-ea"/>
                        </a:rPr>
                        <a:t>11h: onze heures</a:t>
                      </a:r>
                      <a:endParaRPr lang="en-ID" altLang="fr-FR" sz="1800" dirty="0"/>
                    </a:p>
                    <a:p>
                      <a:pPr>
                        <a:buNone/>
                      </a:pPr>
                      <a:r>
                        <a:rPr lang="en-ID" altLang="fr-FR" sz="1800" dirty="0">
                          <a:sym typeface="+mn-ea"/>
                        </a:rPr>
                        <a:t>12h: douze heures (midi)</a:t>
                      </a:r>
                      <a:endParaRPr lang="en-US"/>
                    </a:p>
                  </a:txBody>
                  <a:tcPr/>
                </a:tc>
                <a:tc>
                  <a:txBody>
                    <a:bodyPr/>
                    <a:lstStyle/>
                    <a:p>
                      <a:pPr>
                        <a:buNone/>
                      </a:pPr>
                      <a:r>
                        <a:rPr lang="en-ID" altLang="en-US"/>
                        <a:t>13h: treize heures</a:t>
                      </a:r>
                    </a:p>
                    <a:p>
                      <a:pPr>
                        <a:buNone/>
                      </a:pPr>
                      <a:r>
                        <a:rPr lang="en-ID" altLang="en-US"/>
                        <a:t>14h: quatorze heures</a:t>
                      </a:r>
                    </a:p>
                    <a:p>
                      <a:pPr>
                        <a:buNone/>
                      </a:pPr>
                      <a:r>
                        <a:rPr lang="en-ID" altLang="en-US"/>
                        <a:t>15h: quinze heures</a:t>
                      </a:r>
                    </a:p>
                    <a:p>
                      <a:pPr>
                        <a:buNone/>
                      </a:pPr>
                      <a:r>
                        <a:rPr lang="en-ID" altLang="en-US"/>
                        <a:t>16h: seize heures</a:t>
                      </a:r>
                    </a:p>
                    <a:p>
                      <a:pPr>
                        <a:buNone/>
                      </a:pPr>
                      <a:r>
                        <a:rPr lang="en-ID" altLang="en-US"/>
                        <a:t>17h: dix-sept heures</a:t>
                      </a:r>
                    </a:p>
                    <a:p>
                      <a:pPr>
                        <a:buNone/>
                      </a:pPr>
                      <a:r>
                        <a:rPr lang="en-ID" altLang="en-US"/>
                        <a:t>18h: dix-huit heures</a:t>
                      </a:r>
                    </a:p>
                    <a:p>
                      <a:pPr>
                        <a:buNone/>
                      </a:pPr>
                      <a:r>
                        <a:rPr lang="en-ID" altLang="en-US"/>
                        <a:t>19h: dix-neuf heures</a:t>
                      </a:r>
                    </a:p>
                    <a:p>
                      <a:pPr>
                        <a:buNone/>
                      </a:pPr>
                      <a:r>
                        <a:rPr lang="en-ID" altLang="en-US"/>
                        <a:t>20h: vingt heures</a:t>
                      </a:r>
                    </a:p>
                    <a:p>
                      <a:pPr>
                        <a:buNone/>
                      </a:pPr>
                      <a:r>
                        <a:rPr lang="en-ID" altLang="en-US"/>
                        <a:t>21h: vingt et une heures</a:t>
                      </a:r>
                    </a:p>
                    <a:p>
                      <a:pPr>
                        <a:buNone/>
                      </a:pPr>
                      <a:r>
                        <a:rPr lang="en-ID" altLang="en-US"/>
                        <a:t>22h: vingt-deux heures</a:t>
                      </a:r>
                    </a:p>
                    <a:p>
                      <a:pPr>
                        <a:buNone/>
                      </a:pPr>
                      <a:r>
                        <a:rPr lang="en-ID" altLang="en-US"/>
                        <a:t>23h: vingt-trois heures</a:t>
                      </a:r>
                    </a:p>
                    <a:p>
                      <a:pPr>
                        <a:buNone/>
                      </a:pPr>
                      <a:r>
                        <a:rPr lang="en-ID" altLang="en-US"/>
                        <a:t>24h: vingt-quatre heures (minuit)</a:t>
                      </a:r>
                    </a:p>
                  </a:txBody>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268605" y="713740"/>
          <a:ext cx="8606790" cy="4169410"/>
        </p:xfrm>
        <a:graphic>
          <a:graphicData uri="http://schemas.openxmlformats.org/drawingml/2006/table">
            <a:tbl>
              <a:tblPr firstRow="1" bandRow="1">
                <a:tableStyleId>{5C22544A-7EE6-4342-B048-85BDC9FD1C3A}</a:tableStyleId>
              </a:tblPr>
              <a:tblGrid>
                <a:gridCol w="4022725">
                  <a:extLst>
                    <a:ext uri="{9D8B030D-6E8A-4147-A177-3AD203B41FA5}">
                      <a16:colId xmlns:a16="http://schemas.microsoft.com/office/drawing/2014/main" xmlns="" val="20000"/>
                    </a:ext>
                  </a:extLst>
                </a:gridCol>
                <a:gridCol w="4584065">
                  <a:extLst>
                    <a:ext uri="{9D8B030D-6E8A-4147-A177-3AD203B41FA5}">
                      <a16:colId xmlns:a16="http://schemas.microsoft.com/office/drawing/2014/main" xmlns="" val="20001"/>
                    </a:ext>
                  </a:extLst>
                </a:gridCol>
              </a:tblGrid>
              <a:tr h="393065">
                <a:tc>
                  <a:txBody>
                    <a:bodyPr/>
                    <a:lstStyle/>
                    <a:p>
                      <a:pPr algn="ctr">
                        <a:buNone/>
                      </a:pPr>
                      <a:r>
                        <a:rPr lang="en-ID" altLang="en-US">
                          <a:latin typeface="Calibri" panose="020F0502020204030204" pitchFamily="34" charset="0"/>
                          <a:cs typeface="Calibri" panose="020F0502020204030204" pitchFamily="34" charset="0"/>
                        </a:rPr>
                        <a:t>Formal</a:t>
                      </a:r>
                    </a:p>
                  </a:txBody>
                  <a:tcPr/>
                </a:tc>
                <a:tc>
                  <a:txBody>
                    <a:bodyPr/>
                    <a:lstStyle/>
                    <a:p>
                      <a:pPr algn="ctr">
                        <a:buNone/>
                      </a:pPr>
                      <a:r>
                        <a:rPr lang="en-ID" altLang="en-US">
                          <a:latin typeface="Calibri" panose="020F0502020204030204" pitchFamily="34" charset="0"/>
                          <a:cs typeface="Calibri" panose="020F0502020204030204" pitchFamily="34" charset="0"/>
                        </a:rPr>
                        <a:t>Informal</a:t>
                      </a:r>
                    </a:p>
                  </a:txBody>
                  <a:tcPr/>
                </a:tc>
                <a:extLst>
                  <a:ext uri="{0D108BD9-81ED-4DB2-BD59-A6C34878D82A}">
                    <a16:rowId xmlns:a16="http://schemas.microsoft.com/office/drawing/2014/main" xmlns="" val="10000"/>
                  </a:ext>
                </a:extLst>
              </a:tr>
              <a:tr h="3776345">
                <a:tc>
                  <a:txBody>
                    <a:bodyPr/>
                    <a:lstStyle/>
                    <a:p>
                      <a:pPr>
                        <a:buNone/>
                      </a:pPr>
                      <a:r>
                        <a:rPr lang="fr-FR" sz="1800" dirty="0">
                          <a:latin typeface="Calibri" panose="020F0502020204030204" pitchFamily="34" charset="0"/>
                          <a:cs typeface="Calibri" panose="020F0502020204030204" pitchFamily="34" charset="0"/>
                          <a:sym typeface="+mn-ea"/>
                        </a:rPr>
                        <a:t>-  Quelle heure est-il?</a:t>
                      </a:r>
                      <a:r>
                        <a:rPr lang="en-ID" altLang="fr-FR" sz="1800" dirty="0">
                          <a:latin typeface="Calibri" panose="020F0502020204030204" pitchFamily="34" charset="0"/>
                          <a:cs typeface="Calibri" panose="020F0502020204030204" pitchFamily="34" charset="0"/>
                          <a:sym typeface="+mn-ea"/>
                        </a:rPr>
                        <a:t>/ Il est quelle heure?</a:t>
                      </a:r>
                    </a:p>
                    <a:p>
                      <a:pPr>
                        <a:buNone/>
                      </a:pPr>
                      <a:endParaRPr lang="en-US" sz="1800" dirty="0">
                        <a:latin typeface="Calibri" panose="020F0502020204030204" pitchFamily="34" charset="0"/>
                        <a:cs typeface="Calibri" panose="020F0502020204030204" pitchFamily="34" charset="0"/>
                      </a:endParaRPr>
                    </a:p>
                    <a:p>
                      <a:pPr>
                        <a:buNone/>
                      </a:pPr>
                      <a:r>
                        <a:rPr lang="fr-FR" sz="1800" dirty="0">
                          <a:latin typeface="Calibri" panose="020F0502020204030204" pitchFamily="34" charset="0"/>
                          <a:cs typeface="Calibri" panose="020F0502020204030204" pitchFamily="34" charset="0"/>
                          <a:sym typeface="+mn-ea"/>
                        </a:rPr>
                        <a:t>-  Il est …….</a:t>
                      </a:r>
                      <a:endParaRPr lang="en-US" sz="1800" dirty="0">
                        <a:latin typeface="Calibri" panose="020F0502020204030204" pitchFamily="34" charset="0"/>
                        <a:cs typeface="Calibri" panose="020F0502020204030204" pitchFamily="34" charset="0"/>
                      </a:endParaRPr>
                    </a:p>
                    <a:p>
                      <a:pPr>
                        <a:buNone/>
                      </a:pPr>
                      <a:r>
                        <a:rPr lang="en-ID" altLang="fr-FR" sz="1800" dirty="0" smtClean="0">
                          <a:latin typeface="Calibri" panose="020F0502020204030204" pitchFamily="34" charset="0"/>
                          <a:cs typeface="Calibri" panose="020F0502020204030204" pitchFamily="34" charset="0"/>
                          <a:sym typeface="+mn-ea"/>
                        </a:rPr>
                        <a:t>14</a:t>
                      </a:r>
                      <a:r>
                        <a:rPr lang="fr-FR" sz="1800" dirty="0" smtClean="0">
                          <a:latin typeface="Calibri" panose="020F0502020204030204" pitchFamily="34" charset="0"/>
                          <a:cs typeface="Calibri" panose="020F0502020204030204" pitchFamily="34" charset="0"/>
                          <a:sym typeface="+mn-ea"/>
                        </a:rPr>
                        <a:t>h</a:t>
                      </a:r>
                      <a:r>
                        <a:rPr lang="en-ID" altLang="fr-FR" sz="1800" dirty="0" smtClean="0">
                          <a:latin typeface="Calibri" panose="020F0502020204030204" pitchFamily="34" charset="0"/>
                          <a:cs typeface="Calibri" panose="020F0502020204030204" pitchFamily="34" charset="0"/>
                          <a:sym typeface="+mn-ea"/>
                        </a:rPr>
                        <a:t>.</a:t>
                      </a:r>
                      <a:r>
                        <a:rPr lang="fr-FR" sz="1800" dirty="0" smtClean="0">
                          <a:latin typeface="Calibri" panose="020F0502020204030204" pitchFamily="34" charset="0"/>
                          <a:cs typeface="Calibri" panose="020F0502020204030204" pitchFamily="34" charset="0"/>
                          <a:sym typeface="+mn-ea"/>
                        </a:rPr>
                        <a:t>00 </a:t>
                      </a:r>
                      <a:r>
                        <a:rPr lang="fr-FR" sz="1800" dirty="0">
                          <a:latin typeface="Calibri" panose="020F0502020204030204" pitchFamily="34" charset="0"/>
                          <a:cs typeface="Calibri" panose="020F0502020204030204" pitchFamily="34" charset="0"/>
                          <a:sym typeface="+mn-ea"/>
                        </a:rPr>
                        <a:t>= </a:t>
                      </a:r>
                      <a:r>
                        <a:rPr lang="en-ID" altLang="en-US" sz="1800">
                          <a:latin typeface="Calibri" panose="020F0502020204030204" pitchFamily="34" charset="0"/>
                          <a:cs typeface="Calibri" panose="020F0502020204030204" pitchFamily="34" charset="0"/>
                          <a:sym typeface="+mn-ea"/>
                        </a:rPr>
                        <a:t>quatorze </a:t>
                      </a:r>
                      <a:r>
                        <a:rPr lang="fr-FR" sz="1800" dirty="0">
                          <a:latin typeface="Calibri" panose="020F0502020204030204" pitchFamily="34" charset="0"/>
                          <a:cs typeface="Calibri" panose="020F0502020204030204" pitchFamily="34" charset="0"/>
                          <a:sym typeface="+mn-ea"/>
                        </a:rPr>
                        <a:t>heures</a:t>
                      </a:r>
                      <a:endParaRPr lang="en-US" sz="1800" dirty="0">
                        <a:latin typeface="Calibri" panose="020F0502020204030204" pitchFamily="34" charset="0"/>
                        <a:cs typeface="Calibri" panose="020F0502020204030204" pitchFamily="34" charset="0"/>
                      </a:endParaRPr>
                    </a:p>
                    <a:p>
                      <a:pPr>
                        <a:buNone/>
                      </a:pPr>
                      <a:r>
                        <a:rPr lang="en-ID" altLang="fr-FR" sz="1800" dirty="0" smtClean="0">
                          <a:latin typeface="Calibri" panose="020F0502020204030204" pitchFamily="34" charset="0"/>
                          <a:cs typeface="Calibri" panose="020F0502020204030204" pitchFamily="34" charset="0"/>
                          <a:sym typeface="+mn-ea"/>
                        </a:rPr>
                        <a:t>14</a:t>
                      </a:r>
                      <a:r>
                        <a:rPr lang="fr-FR" sz="1800" dirty="0" smtClean="0">
                          <a:latin typeface="Calibri" panose="020F0502020204030204" pitchFamily="34" charset="0"/>
                          <a:cs typeface="Calibri" panose="020F0502020204030204" pitchFamily="34" charset="0"/>
                          <a:sym typeface="+mn-ea"/>
                        </a:rPr>
                        <a:t>h</a:t>
                      </a:r>
                      <a:r>
                        <a:rPr lang="en-ID" altLang="fr-FR" sz="1800" dirty="0" smtClean="0">
                          <a:latin typeface="Calibri" panose="020F0502020204030204" pitchFamily="34" charset="0"/>
                          <a:cs typeface="Calibri" panose="020F0502020204030204" pitchFamily="34" charset="0"/>
                          <a:sym typeface="+mn-ea"/>
                        </a:rPr>
                        <a:t>.10</a:t>
                      </a:r>
                      <a:r>
                        <a:rPr lang="fr-FR" sz="1800" dirty="0" smtClean="0">
                          <a:latin typeface="Calibri" panose="020F0502020204030204" pitchFamily="34" charset="0"/>
                          <a:cs typeface="Calibri" panose="020F0502020204030204" pitchFamily="34" charset="0"/>
                          <a:sym typeface="+mn-ea"/>
                        </a:rPr>
                        <a:t> </a:t>
                      </a:r>
                      <a:r>
                        <a:rPr lang="fr-FR" sz="1800" dirty="0">
                          <a:latin typeface="Calibri" panose="020F0502020204030204" pitchFamily="34" charset="0"/>
                          <a:cs typeface="Calibri" panose="020F0502020204030204" pitchFamily="34" charset="0"/>
                          <a:sym typeface="+mn-ea"/>
                        </a:rPr>
                        <a:t>= </a:t>
                      </a:r>
                      <a:r>
                        <a:rPr lang="en-ID" altLang="en-US" sz="1800">
                          <a:latin typeface="Calibri" panose="020F0502020204030204" pitchFamily="34" charset="0"/>
                          <a:cs typeface="Calibri" panose="020F0502020204030204" pitchFamily="34" charset="0"/>
                          <a:sym typeface="+mn-ea"/>
                        </a:rPr>
                        <a:t>quatorze </a:t>
                      </a:r>
                      <a:r>
                        <a:rPr lang="fr-FR" sz="1800" dirty="0">
                          <a:latin typeface="Calibri" panose="020F0502020204030204" pitchFamily="34" charset="0"/>
                          <a:cs typeface="Calibri" panose="020F0502020204030204" pitchFamily="34" charset="0"/>
                          <a:sym typeface="+mn-ea"/>
                        </a:rPr>
                        <a:t>heures </a:t>
                      </a:r>
                      <a:r>
                        <a:rPr lang="en-ID" altLang="fr-FR" sz="1800" dirty="0">
                          <a:latin typeface="Calibri" panose="020F0502020204030204" pitchFamily="34" charset="0"/>
                          <a:cs typeface="Calibri" panose="020F0502020204030204" pitchFamily="34" charset="0"/>
                          <a:sym typeface="+mn-ea"/>
                        </a:rPr>
                        <a:t>dix</a:t>
                      </a:r>
                      <a:endParaRPr lang="en-US" sz="1800" dirty="0">
                        <a:latin typeface="Calibri" panose="020F0502020204030204" pitchFamily="34" charset="0"/>
                        <a:cs typeface="Calibri" panose="020F0502020204030204" pitchFamily="34" charset="0"/>
                      </a:endParaRPr>
                    </a:p>
                    <a:p>
                      <a:pPr>
                        <a:buNone/>
                      </a:pPr>
                      <a:r>
                        <a:rPr lang="en-ID" altLang="fr-FR" sz="1800" dirty="0" smtClean="0">
                          <a:latin typeface="Calibri" panose="020F0502020204030204" pitchFamily="34" charset="0"/>
                          <a:cs typeface="Calibri" panose="020F0502020204030204" pitchFamily="34" charset="0"/>
                          <a:sym typeface="+mn-ea"/>
                        </a:rPr>
                        <a:t>14</a:t>
                      </a:r>
                      <a:r>
                        <a:rPr lang="fr-FR" sz="1800" dirty="0" smtClean="0">
                          <a:latin typeface="Calibri" panose="020F0502020204030204" pitchFamily="34" charset="0"/>
                          <a:cs typeface="Calibri" panose="020F0502020204030204" pitchFamily="34" charset="0"/>
                          <a:sym typeface="+mn-ea"/>
                        </a:rPr>
                        <a:t>h</a:t>
                      </a:r>
                      <a:r>
                        <a:rPr lang="en-ID" altLang="fr-FR" sz="1800" dirty="0" smtClean="0">
                          <a:latin typeface="Calibri" panose="020F0502020204030204" pitchFamily="34" charset="0"/>
                          <a:cs typeface="Calibri" panose="020F0502020204030204" pitchFamily="34" charset="0"/>
                          <a:sym typeface="+mn-ea"/>
                        </a:rPr>
                        <a:t>.15 </a:t>
                      </a:r>
                      <a:r>
                        <a:rPr lang="fr-FR" sz="1800" dirty="0" smtClean="0">
                          <a:latin typeface="Calibri" panose="020F0502020204030204" pitchFamily="34" charset="0"/>
                          <a:cs typeface="Calibri" panose="020F0502020204030204" pitchFamily="34" charset="0"/>
                          <a:sym typeface="+mn-ea"/>
                        </a:rPr>
                        <a:t>= </a:t>
                      </a:r>
                      <a:r>
                        <a:rPr lang="en-ID" altLang="en-US" sz="1800">
                          <a:latin typeface="Calibri" panose="020F0502020204030204" pitchFamily="34" charset="0"/>
                          <a:cs typeface="Calibri" panose="020F0502020204030204" pitchFamily="34" charset="0"/>
                          <a:sym typeface="+mn-ea"/>
                        </a:rPr>
                        <a:t>quatorze </a:t>
                      </a:r>
                      <a:r>
                        <a:rPr lang="fr-FR" sz="1800" dirty="0" smtClean="0">
                          <a:latin typeface="Calibri" panose="020F0502020204030204" pitchFamily="34" charset="0"/>
                          <a:cs typeface="Calibri" panose="020F0502020204030204" pitchFamily="34" charset="0"/>
                          <a:sym typeface="+mn-ea"/>
                        </a:rPr>
                        <a:t>heures </a:t>
                      </a:r>
                      <a:r>
                        <a:rPr lang="en-ID" altLang="fr-FR" sz="1800" dirty="0" smtClean="0">
                          <a:latin typeface="Calibri" panose="020F0502020204030204" pitchFamily="34" charset="0"/>
                          <a:cs typeface="Calibri" panose="020F0502020204030204" pitchFamily="34" charset="0"/>
                          <a:sym typeface="+mn-ea"/>
                        </a:rPr>
                        <a:t>quinze</a:t>
                      </a:r>
                      <a:endParaRPr lang="en-US" sz="1800" dirty="0" smtClean="0">
                        <a:latin typeface="Calibri" panose="020F0502020204030204" pitchFamily="34" charset="0"/>
                        <a:cs typeface="Calibri" panose="020F0502020204030204" pitchFamily="34" charset="0"/>
                      </a:endParaRPr>
                    </a:p>
                    <a:p>
                      <a:pPr>
                        <a:buNone/>
                      </a:pPr>
                      <a:r>
                        <a:rPr lang="en-ID" altLang="fr-FR" sz="1800" dirty="0" smtClean="0">
                          <a:latin typeface="Calibri" panose="020F0502020204030204" pitchFamily="34" charset="0"/>
                          <a:cs typeface="Calibri" panose="020F0502020204030204" pitchFamily="34" charset="0"/>
                          <a:sym typeface="+mn-ea"/>
                        </a:rPr>
                        <a:t>14</a:t>
                      </a:r>
                      <a:r>
                        <a:rPr lang="fr-FR" sz="1800" dirty="0" smtClean="0">
                          <a:latin typeface="Calibri" panose="020F0502020204030204" pitchFamily="34" charset="0"/>
                          <a:cs typeface="Calibri" panose="020F0502020204030204" pitchFamily="34" charset="0"/>
                          <a:sym typeface="+mn-ea"/>
                        </a:rPr>
                        <a:t>h</a:t>
                      </a:r>
                      <a:r>
                        <a:rPr lang="en-ID" altLang="fr-FR" sz="1800" dirty="0" smtClean="0">
                          <a:latin typeface="Calibri" panose="020F0502020204030204" pitchFamily="34" charset="0"/>
                          <a:cs typeface="Calibri" panose="020F0502020204030204" pitchFamily="34" charset="0"/>
                          <a:sym typeface="+mn-ea"/>
                        </a:rPr>
                        <a:t>.</a:t>
                      </a:r>
                      <a:r>
                        <a:rPr lang="fr-FR" sz="1800" dirty="0" smtClean="0">
                          <a:latin typeface="Calibri" panose="020F0502020204030204" pitchFamily="34" charset="0"/>
                          <a:cs typeface="Calibri" panose="020F0502020204030204" pitchFamily="34" charset="0"/>
                          <a:sym typeface="+mn-ea"/>
                        </a:rPr>
                        <a:t>30 </a:t>
                      </a:r>
                      <a:r>
                        <a:rPr lang="fr-FR" sz="1800" dirty="0">
                          <a:latin typeface="Calibri" panose="020F0502020204030204" pitchFamily="34" charset="0"/>
                          <a:cs typeface="Calibri" panose="020F0502020204030204" pitchFamily="34" charset="0"/>
                          <a:sym typeface="+mn-ea"/>
                        </a:rPr>
                        <a:t>= </a:t>
                      </a:r>
                      <a:r>
                        <a:rPr lang="en-ID" altLang="en-US" sz="1800">
                          <a:latin typeface="Calibri" panose="020F0502020204030204" pitchFamily="34" charset="0"/>
                          <a:cs typeface="Calibri" panose="020F0502020204030204" pitchFamily="34" charset="0"/>
                          <a:sym typeface="+mn-ea"/>
                        </a:rPr>
                        <a:t>quatorze </a:t>
                      </a:r>
                      <a:r>
                        <a:rPr lang="fr-FR" sz="1800" dirty="0">
                          <a:latin typeface="Calibri" panose="020F0502020204030204" pitchFamily="34" charset="0"/>
                          <a:cs typeface="Calibri" panose="020F0502020204030204" pitchFamily="34" charset="0"/>
                          <a:sym typeface="+mn-ea"/>
                        </a:rPr>
                        <a:t>heures </a:t>
                      </a:r>
                      <a:r>
                        <a:rPr lang="en-ID" altLang="fr-FR" sz="1800" dirty="0">
                          <a:latin typeface="Calibri" panose="020F0502020204030204" pitchFamily="34" charset="0"/>
                          <a:cs typeface="Calibri" panose="020F0502020204030204" pitchFamily="34" charset="0"/>
                          <a:sym typeface="+mn-ea"/>
                        </a:rPr>
                        <a:t>trente</a:t>
                      </a:r>
                      <a:endParaRPr lang="en-US" sz="1800" dirty="0">
                        <a:latin typeface="Calibri" panose="020F0502020204030204" pitchFamily="34" charset="0"/>
                        <a:cs typeface="Calibri" panose="020F0502020204030204" pitchFamily="34" charset="0"/>
                      </a:endParaRPr>
                    </a:p>
                    <a:p>
                      <a:pPr>
                        <a:buNone/>
                      </a:pPr>
                      <a:r>
                        <a:rPr lang="en-ID" altLang="fr-FR" sz="1800" dirty="0" smtClean="0">
                          <a:latin typeface="Calibri" panose="020F0502020204030204" pitchFamily="34" charset="0"/>
                          <a:cs typeface="Calibri" panose="020F0502020204030204" pitchFamily="34" charset="0"/>
                          <a:sym typeface="+mn-ea"/>
                        </a:rPr>
                        <a:t>14</a:t>
                      </a:r>
                      <a:r>
                        <a:rPr lang="fr-FR" sz="1800" dirty="0" smtClean="0">
                          <a:latin typeface="Calibri" panose="020F0502020204030204" pitchFamily="34" charset="0"/>
                          <a:cs typeface="Calibri" panose="020F0502020204030204" pitchFamily="34" charset="0"/>
                          <a:sym typeface="+mn-ea"/>
                        </a:rPr>
                        <a:t>h</a:t>
                      </a:r>
                      <a:r>
                        <a:rPr lang="en-ID" altLang="fr-FR" sz="1800" dirty="0" smtClean="0">
                          <a:latin typeface="Calibri" panose="020F0502020204030204" pitchFamily="34" charset="0"/>
                          <a:cs typeface="Calibri" panose="020F0502020204030204" pitchFamily="34" charset="0"/>
                          <a:sym typeface="+mn-ea"/>
                        </a:rPr>
                        <a:t>.</a:t>
                      </a:r>
                      <a:r>
                        <a:rPr lang="fr-FR" sz="1800" dirty="0" smtClean="0">
                          <a:latin typeface="Calibri" panose="020F0502020204030204" pitchFamily="34" charset="0"/>
                          <a:cs typeface="Calibri" panose="020F0502020204030204" pitchFamily="34" charset="0"/>
                          <a:sym typeface="+mn-ea"/>
                        </a:rPr>
                        <a:t>45 </a:t>
                      </a:r>
                      <a:r>
                        <a:rPr lang="fr-FR" sz="1800" dirty="0">
                          <a:latin typeface="Calibri" panose="020F0502020204030204" pitchFamily="34" charset="0"/>
                          <a:cs typeface="Calibri" panose="020F0502020204030204" pitchFamily="34" charset="0"/>
                          <a:sym typeface="+mn-ea"/>
                        </a:rPr>
                        <a:t>= </a:t>
                      </a:r>
                      <a:r>
                        <a:rPr lang="en-ID" altLang="en-US" sz="1800">
                          <a:latin typeface="Calibri" panose="020F0502020204030204" pitchFamily="34" charset="0"/>
                          <a:cs typeface="Calibri" panose="020F0502020204030204" pitchFamily="34" charset="0"/>
                          <a:sym typeface="+mn-ea"/>
                        </a:rPr>
                        <a:t>quatorze heures quarante-cinq</a:t>
                      </a:r>
                      <a:endParaRPr lang="fr-FR" sz="1800" dirty="0">
                        <a:latin typeface="Calibri" panose="020F0502020204030204" pitchFamily="34" charset="0"/>
                        <a:cs typeface="Calibri" panose="020F0502020204030204" pitchFamily="34" charset="0"/>
                      </a:endParaRPr>
                    </a:p>
                    <a:p>
                      <a:pPr>
                        <a:buNone/>
                      </a:pPr>
                      <a:r>
                        <a:rPr lang="en-ID" altLang="fr-FR" sz="1800" dirty="0">
                          <a:latin typeface="Calibri" panose="020F0502020204030204" pitchFamily="34" charset="0"/>
                          <a:cs typeface="Calibri" panose="020F0502020204030204" pitchFamily="34" charset="0"/>
                          <a:sym typeface="+mn-ea"/>
                        </a:rPr>
                        <a:t>14h.50 = </a:t>
                      </a:r>
                      <a:r>
                        <a:rPr lang="en-ID" altLang="en-US" sz="1800">
                          <a:latin typeface="Calibri" panose="020F0502020204030204" pitchFamily="34" charset="0"/>
                          <a:cs typeface="Calibri" panose="020F0502020204030204" pitchFamily="34" charset="0"/>
                          <a:sym typeface="+mn-ea"/>
                        </a:rPr>
                        <a:t>quatorze  heures cinquante</a:t>
                      </a:r>
                      <a:endParaRPr lang="en-US" sz="1800" dirty="0">
                        <a:latin typeface="Calibri" panose="020F0502020204030204" pitchFamily="34" charset="0"/>
                        <a:cs typeface="Calibri" panose="020F0502020204030204" pitchFamily="34" charset="0"/>
                      </a:endParaRPr>
                    </a:p>
                    <a:p>
                      <a:pPr>
                        <a:buNone/>
                      </a:pPr>
                      <a:endParaRPr lang="en-US" sz="1800" dirty="0">
                        <a:latin typeface="Calibri" panose="020F0502020204030204" pitchFamily="34" charset="0"/>
                        <a:cs typeface="Calibri" panose="020F0502020204030204" pitchFamily="34" charset="0"/>
                      </a:endParaRPr>
                    </a:p>
                    <a:p>
                      <a:pPr>
                        <a:buNone/>
                      </a:pPr>
                      <a:endParaRPr lang="en-US">
                        <a:latin typeface="Calibri" panose="020F0502020204030204" pitchFamily="34" charset="0"/>
                        <a:cs typeface="Calibri" panose="020F0502020204030204" pitchFamily="34" charset="0"/>
                      </a:endParaRPr>
                    </a:p>
                  </a:txBody>
                  <a:tcPr/>
                </a:tc>
                <a:tc>
                  <a:txBody>
                    <a:bodyPr/>
                    <a:lstStyle/>
                    <a:p>
                      <a:pPr>
                        <a:buNone/>
                      </a:pPr>
                      <a:endParaRPr lang="en-US">
                        <a:latin typeface="Calibri" panose="020F0502020204030204" pitchFamily="34" charset="0"/>
                        <a:cs typeface="Calibri" panose="020F0502020204030204" pitchFamily="34" charset="0"/>
                      </a:endParaRPr>
                    </a:p>
                    <a:p>
                      <a:pPr>
                        <a:buNone/>
                      </a:pPr>
                      <a:endParaRPr lang="en-US">
                        <a:latin typeface="Calibri" panose="020F0502020204030204" pitchFamily="34" charset="0"/>
                        <a:cs typeface="Calibri" panose="020F0502020204030204" pitchFamily="34" charset="0"/>
                      </a:endParaRPr>
                    </a:p>
                    <a:p>
                      <a:pPr>
                        <a:buNone/>
                      </a:pPr>
                      <a:r>
                        <a:rPr lang="en-ID" altLang="en-US">
                          <a:latin typeface="Calibri" panose="020F0502020204030204" pitchFamily="34" charset="0"/>
                          <a:cs typeface="Calibri" panose="020F0502020204030204" pitchFamily="34" charset="0"/>
                        </a:rPr>
                        <a:t>il est......</a:t>
                      </a:r>
                    </a:p>
                    <a:p>
                      <a:pPr>
                        <a:buNone/>
                      </a:pPr>
                      <a:r>
                        <a:rPr lang="en-ID" altLang="en-US">
                          <a:latin typeface="Calibri" panose="020F0502020204030204" pitchFamily="34" charset="0"/>
                          <a:cs typeface="Calibri" panose="020F0502020204030204" pitchFamily="34" charset="0"/>
                        </a:rPr>
                        <a:t>14h.00 = deux heures de l'après-midi</a:t>
                      </a:r>
                    </a:p>
                    <a:p>
                      <a:pPr>
                        <a:buNone/>
                      </a:pPr>
                      <a:r>
                        <a:rPr lang="en-ID" altLang="en-US">
                          <a:latin typeface="Calibri" panose="020F0502020204030204" pitchFamily="34" charset="0"/>
                          <a:cs typeface="Calibri" panose="020F0502020204030204" pitchFamily="34" charset="0"/>
                        </a:rPr>
                        <a:t>14h.15 = deux heures et quart de l'après-midi</a:t>
                      </a:r>
                    </a:p>
                    <a:p>
                      <a:pPr>
                        <a:buNone/>
                      </a:pPr>
                      <a:r>
                        <a:rPr lang="en-ID" altLang="en-US">
                          <a:latin typeface="Calibri" panose="020F0502020204030204" pitchFamily="34" charset="0"/>
                          <a:cs typeface="Calibri" panose="020F0502020204030204" pitchFamily="34" charset="0"/>
                        </a:rPr>
                        <a:t>14h.30 = deux heures et demie de </a:t>
                      </a:r>
                      <a:r>
                        <a:rPr lang="en-ID" altLang="en-US" sz="1800">
                          <a:latin typeface="Calibri" panose="020F0502020204030204" pitchFamily="34" charset="0"/>
                          <a:cs typeface="Calibri" panose="020F0502020204030204" pitchFamily="34" charset="0"/>
                          <a:sym typeface="+mn-ea"/>
                        </a:rPr>
                        <a:t>l'après-midi</a:t>
                      </a:r>
                    </a:p>
                    <a:p>
                      <a:pPr>
                        <a:buNone/>
                      </a:pPr>
                      <a:r>
                        <a:rPr lang="en-ID" altLang="en-US">
                          <a:latin typeface="Calibri" panose="020F0502020204030204" pitchFamily="34" charset="0"/>
                          <a:cs typeface="Calibri" panose="020F0502020204030204" pitchFamily="34" charset="0"/>
                        </a:rPr>
                        <a:t>14h.45 = trois heures moins le quart de </a:t>
                      </a:r>
                      <a:r>
                        <a:rPr lang="en-ID" altLang="en-US" sz="1800">
                          <a:latin typeface="Calibri" panose="020F0502020204030204" pitchFamily="34" charset="0"/>
                          <a:cs typeface="Calibri" panose="020F0502020204030204" pitchFamily="34" charset="0"/>
                          <a:sym typeface="+mn-ea"/>
                        </a:rPr>
                        <a:t>l'après-midi</a:t>
                      </a:r>
                      <a:endParaRPr lang="en-ID" altLang="en-US" sz="1800">
                        <a:latin typeface="Calibri" panose="020F0502020204030204" pitchFamily="34" charset="0"/>
                        <a:cs typeface="Calibri" panose="020F0502020204030204" pitchFamily="34" charset="0"/>
                      </a:endParaRPr>
                    </a:p>
                    <a:p>
                      <a:pPr>
                        <a:buNone/>
                      </a:pPr>
                      <a:r>
                        <a:rPr lang="en-ID" altLang="en-US">
                          <a:latin typeface="Calibri" panose="020F0502020204030204" pitchFamily="34" charset="0"/>
                          <a:cs typeface="Calibri" panose="020F0502020204030204" pitchFamily="34" charset="0"/>
                        </a:rPr>
                        <a:t>14h.50 = trois heures moins dix de </a:t>
                      </a:r>
                      <a:r>
                        <a:rPr lang="en-ID" altLang="en-US" sz="1800">
                          <a:latin typeface="Calibri" panose="020F0502020204030204" pitchFamily="34" charset="0"/>
                          <a:cs typeface="Calibri" panose="020F0502020204030204" pitchFamily="34" charset="0"/>
                          <a:sym typeface="+mn-ea"/>
                        </a:rPr>
                        <a:t>l'après-midi</a:t>
                      </a:r>
                      <a:endParaRPr lang="en-ID" altLang="en-US" sz="1800">
                        <a:latin typeface="Calibri" panose="020F0502020204030204" pitchFamily="34" charset="0"/>
                        <a:cs typeface="Calibri" panose="020F0502020204030204" pitchFamily="34" charset="0"/>
                      </a:endParaRPr>
                    </a:p>
                    <a:p>
                      <a:pPr>
                        <a:buNone/>
                      </a:pPr>
                      <a:endParaRPr lang="en-ID" altLang="en-US">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1"/>
                  </a:ext>
                </a:extLst>
              </a:tr>
            </a:tbl>
          </a:graphicData>
        </a:graphic>
      </p:graphicFrame>
      <p:sp>
        <p:nvSpPr>
          <p:cNvPr id="6" name="TextBox 5"/>
          <p:cNvSpPr txBox="1"/>
          <p:nvPr/>
        </p:nvSpPr>
        <p:spPr>
          <a:xfrm>
            <a:off x="421640" y="4982845"/>
            <a:ext cx="8405495" cy="1753235"/>
          </a:xfrm>
          <a:prstGeom prst="rect">
            <a:avLst/>
          </a:prstGeom>
          <a:noFill/>
        </p:spPr>
        <p:txBody>
          <a:bodyPr wrap="none" rtlCol="0">
            <a:spAutoFit/>
          </a:bodyPr>
          <a:lstStyle/>
          <a:p>
            <a:r>
              <a:rPr lang="en-US" b="1" dirty="0"/>
              <a:t>Note:</a:t>
            </a:r>
            <a:endParaRPr lang="en-US" dirty="0"/>
          </a:p>
          <a:p>
            <a:r>
              <a:rPr lang="en-US" dirty="0" err="1"/>
              <a:t>Untuk</a:t>
            </a:r>
            <a:r>
              <a:rPr lang="en-US" dirty="0"/>
              <a:t> </a:t>
            </a:r>
            <a:r>
              <a:rPr lang="en-US" dirty="0" err="1"/>
              <a:t>menunjukkan</a:t>
            </a:r>
            <a:r>
              <a:rPr lang="en-US" dirty="0"/>
              <a:t> </a:t>
            </a:r>
            <a:r>
              <a:rPr lang="en-US" dirty="0" err="1"/>
              <a:t>waktu</a:t>
            </a:r>
            <a:r>
              <a:rPr lang="en-US" dirty="0"/>
              <a:t> </a:t>
            </a:r>
            <a:r>
              <a:rPr lang="en-US" dirty="0" err="1"/>
              <a:t>pagi</a:t>
            </a:r>
            <a:r>
              <a:rPr lang="en-US" dirty="0"/>
              <a:t>, </a:t>
            </a:r>
            <a:r>
              <a:rPr lang="en-US" dirty="0" err="1"/>
              <a:t>siang</a:t>
            </a:r>
            <a:r>
              <a:rPr lang="en-US" dirty="0"/>
              <a:t>, </a:t>
            </a:r>
            <a:r>
              <a:rPr lang="en-US" dirty="0" err="1"/>
              <a:t>dan</a:t>
            </a:r>
            <a:r>
              <a:rPr lang="en-US" dirty="0"/>
              <a:t> sore </a:t>
            </a:r>
            <a:r>
              <a:rPr lang="en-US" dirty="0" err="1"/>
              <a:t>tinggal</a:t>
            </a:r>
            <a:r>
              <a:rPr lang="en-US" dirty="0"/>
              <a:t> </a:t>
            </a:r>
            <a:r>
              <a:rPr lang="en-US" dirty="0" err="1"/>
              <a:t>menambahkan</a:t>
            </a:r>
            <a:r>
              <a:rPr lang="en-US" dirty="0"/>
              <a:t> </a:t>
            </a:r>
            <a:r>
              <a:rPr lang="en-US" dirty="0" err="1"/>
              <a:t>kata</a:t>
            </a:r>
            <a:r>
              <a:rPr lang="en-US" dirty="0"/>
              <a:t> </a:t>
            </a:r>
            <a:r>
              <a:rPr lang="en-US" dirty="0" err="1"/>
              <a:t>di</a:t>
            </a:r>
            <a:r>
              <a:rPr lang="en-US" dirty="0"/>
              <a:t> </a:t>
            </a:r>
            <a:r>
              <a:rPr lang="en-US" dirty="0" err="1"/>
              <a:t>bawah</a:t>
            </a:r>
            <a:r>
              <a:rPr lang="en-US" dirty="0"/>
              <a:t> </a:t>
            </a:r>
            <a:r>
              <a:rPr lang="en-US" dirty="0" err="1"/>
              <a:t>ini</a:t>
            </a:r>
            <a:endParaRPr lang="en-US" dirty="0"/>
          </a:p>
          <a:p>
            <a:r>
              <a:rPr lang="fr-FR" dirty="0"/>
              <a:t>Pagi-&gt; </a:t>
            </a:r>
            <a:r>
              <a:rPr lang="fr-FR" b="1" u="sng" dirty="0"/>
              <a:t>du matin </a:t>
            </a:r>
            <a:r>
              <a:rPr lang="fr-FR" dirty="0"/>
              <a:t> </a:t>
            </a:r>
            <a:r>
              <a:rPr lang="fr-FR" dirty="0" err="1"/>
              <a:t>contoh</a:t>
            </a:r>
            <a:r>
              <a:rPr lang="fr-FR" dirty="0"/>
              <a:t>: </a:t>
            </a:r>
            <a:r>
              <a:rPr lang="fr-FR" dirty="0" smtClean="0"/>
              <a:t>07h00 </a:t>
            </a:r>
            <a:r>
              <a:rPr lang="fr-FR" dirty="0"/>
              <a:t>= sept heures du matin</a:t>
            </a:r>
            <a:endParaRPr lang="en-US" dirty="0"/>
          </a:p>
          <a:p>
            <a:r>
              <a:rPr lang="fr-FR" dirty="0"/>
              <a:t>Sore-&gt; </a:t>
            </a:r>
            <a:r>
              <a:rPr lang="fr-FR" b="1" u="sng" dirty="0"/>
              <a:t>de l’après midi</a:t>
            </a:r>
            <a:r>
              <a:rPr lang="fr-FR" dirty="0"/>
              <a:t> </a:t>
            </a:r>
            <a:r>
              <a:rPr lang="fr-FR" dirty="0" err="1"/>
              <a:t>Contoh</a:t>
            </a:r>
            <a:r>
              <a:rPr lang="fr-FR" dirty="0"/>
              <a:t> : </a:t>
            </a:r>
            <a:r>
              <a:rPr lang="en-ID" altLang="fr-FR" dirty="0"/>
              <a:t>17h.00 sama dengan </a:t>
            </a:r>
            <a:r>
              <a:rPr lang="fr-FR" dirty="0" smtClean="0"/>
              <a:t>05h00 </a:t>
            </a:r>
            <a:r>
              <a:rPr lang="fr-FR" dirty="0"/>
              <a:t>= cinq heures de l’après midi.</a:t>
            </a:r>
            <a:endParaRPr lang="en-US" dirty="0"/>
          </a:p>
          <a:p>
            <a:r>
              <a:rPr lang="fr-FR" dirty="0" err="1"/>
              <a:t>Malam</a:t>
            </a:r>
            <a:r>
              <a:rPr lang="fr-FR" dirty="0"/>
              <a:t> -&gt; </a:t>
            </a:r>
            <a:r>
              <a:rPr lang="fr-FR" b="1" u="sng" dirty="0"/>
              <a:t>du soir</a:t>
            </a:r>
            <a:r>
              <a:rPr lang="fr-FR" dirty="0"/>
              <a:t> </a:t>
            </a:r>
            <a:r>
              <a:rPr lang="fr-FR" dirty="0" err="1"/>
              <a:t>contoh</a:t>
            </a:r>
            <a:r>
              <a:rPr lang="fr-FR" dirty="0"/>
              <a:t> : </a:t>
            </a:r>
            <a:r>
              <a:rPr lang="en-ID" altLang="fr-FR" dirty="0"/>
              <a:t>22h.00 sama dengan </a:t>
            </a:r>
            <a:r>
              <a:rPr lang="fr-FR" dirty="0" smtClean="0"/>
              <a:t>10h00 </a:t>
            </a:r>
            <a:r>
              <a:rPr lang="fr-FR" dirty="0"/>
              <a:t>= dix heures du soir</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b="1" dirty="0" err="1" smtClean="0"/>
              <a:t>L’</a:t>
            </a:r>
            <a:r>
              <a:rPr lang="en-ID" altLang="en-US" b="1" dirty="0" err="1" smtClean="0"/>
              <a:t>A</a:t>
            </a:r>
            <a:r>
              <a:rPr lang="en-US" b="1" dirty="0" err="1" smtClean="0"/>
              <a:t>lphabet</a:t>
            </a:r>
            <a:r>
              <a:rPr lang="en-US" b="1" dirty="0" smtClean="0"/>
              <a:t> </a:t>
            </a:r>
            <a:r>
              <a:rPr lang="en-ID" altLang="en-US" b="1" dirty="0" smtClean="0"/>
              <a:t>F</a:t>
            </a:r>
            <a:r>
              <a:rPr lang="en-US" b="1" dirty="0" err="1" smtClean="0"/>
              <a:t>rançais</a:t>
            </a:r>
            <a:endParaRPr lang="en-US" b="1" dirty="0"/>
          </a:p>
        </p:txBody>
      </p:sp>
      <p:pic>
        <p:nvPicPr>
          <p:cNvPr id="3075" name="Picture 3"/>
          <p:cNvPicPr>
            <a:picLocks noGrp="1" noChangeAspect="1" noChangeArrowheads="1"/>
          </p:cNvPicPr>
          <p:nvPr>
            <p:ph idx="1"/>
          </p:nvPr>
        </p:nvPicPr>
        <p:blipFill>
          <a:blip r:embed="rId2"/>
          <a:srcRect/>
          <a:stretch>
            <a:fillRect/>
          </a:stretch>
        </p:blipFill>
        <p:spPr bwMode="auto">
          <a:xfrm>
            <a:off x="152400" y="1447800"/>
            <a:ext cx="4791075" cy="43434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5105400" y="1524000"/>
            <a:ext cx="4038600" cy="38765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a:cs typeface="Calibri" panose="020F0502020204030204"/>
                <a:sym typeface="+mn-ea"/>
              </a:rPr>
              <a:t>À </a:t>
            </a:r>
            <a:r>
              <a:rPr lang="en-US" dirty="0" err="1" smtClean="0">
                <a:latin typeface="Calibri" panose="020F0502020204030204"/>
                <a:cs typeface="Calibri" panose="020F0502020204030204"/>
                <a:sym typeface="+mn-ea"/>
              </a:rPr>
              <a:t>quelle</a:t>
            </a:r>
            <a:r>
              <a:rPr lang="en-US" dirty="0" smtClean="0">
                <a:latin typeface="Calibri" panose="020F0502020204030204"/>
                <a:cs typeface="Calibri" panose="020F0502020204030204"/>
                <a:sym typeface="+mn-ea"/>
              </a:rPr>
              <a:t> </a:t>
            </a:r>
            <a:r>
              <a:rPr lang="en-US" dirty="0" err="1" smtClean="0">
                <a:latin typeface="Calibri" panose="020F0502020204030204"/>
                <a:cs typeface="Calibri" panose="020F0502020204030204"/>
                <a:sym typeface="+mn-ea"/>
              </a:rPr>
              <a:t>heure</a:t>
            </a:r>
            <a:r>
              <a:rPr lang="en-US" dirty="0" smtClean="0">
                <a:latin typeface="Calibri" panose="020F0502020204030204"/>
                <a:cs typeface="Calibri" panose="020F0502020204030204"/>
                <a:sym typeface="+mn-ea"/>
              </a:rPr>
              <a:t>?</a:t>
            </a:r>
            <a:br>
              <a:rPr lang="en-US" dirty="0" smtClean="0">
                <a:latin typeface="Calibri" panose="020F0502020204030204"/>
                <a:cs typeface="Calibri" panose="020F0502020204030204"/>
                <a:sym typeface="+mn-ea"/>
              </a:rPr>
            </a:br>
            <a:r>
              <a:rPr lang="en-ID" altLang="en-US" sz="2220" dirty="0" smtClean="0">
                <a:latin typeface="Calibri" panose="020F0502020204030204"/>
                <a:cs typeface="Calibri" panose="020F0502020204030204"/>
                <a:sym typeface="+mn-ea"/>
              </a:rPr>
              <a:t>(Pada jam berapa?)</a:t>
            </a:r>
          </a:p>
        </p:txBody>
      </p:sp>
      <p:sp>
        <p:nvSpPr>
          <p:cNvPr id="3" name="Content Placeholder 2"/>
          <p:cNvSpPr>
            <a:spLocks noGrp="1"/>
          </p:cNvSpPr>
          <p:nvPr>
            <p:ph idx="1"/>
          </p:nvPr>
        </p:nvSpPr>
        <p:spPr/>
        <p:txBody>
          <a:bodyPr/>
          <a:lstStyle/>
          <a:p>
            <a:r>
              <a:rPr lang="en-US" dirty="0" smtClean="0"/>
              <a:t>Le restaurant </a:t>
            </a:r>
            <a:r>
              <a:rPr lang="en-US" dirty="0" err="1" smtClean="0"/>
              <a:t>ouvre</a:t>
            </a:r>
            <a:r>
              <a:rPr lang="en-US" dirty="0" smtClean="0"/>
              <a:t> </a:t>
            </a:r>
            <a:r>
              <a:rPr lang="en-US" dirty="0" smtClean="0">
                <a:latin typeface="Calibri" panose="020F0502020204030204"/>
                <a:cs typeface="Calibri" panose="020F0502020204030204"/>
              </a:rPr>
              <a:t>à </a:t>
            </a:r>
            <a:r>
              <a:rPr lang="en-US" dirty="0" err="1" smtClean="0">
                <a:latin typeface="Calibri" panose="020F0502020204030204"/>
                <a:cs typeface="Calibri" panose="020F0502020204030204"/>
              </a:rPr>
              <a:t>quelle</a:t>
            </a:r>
            <a:r>
              <a:rPr lang="en-US" dirty="0" smtClean="0">
                <a:latin typeface="Calibri" panose="020F0502020204030204"/>
                <a:cs typeface="Calibri" panose="020F0502020204030204"/>
              </a:rPr>
              <a:t> </a:t>
            </a:r>
            <a:r>
              <a:rPr lang="en-US" dirty="0" err="1" smtClean="0">
                <a:latin typeface="Calibri" panose="020F0502020204030204"/>
                <a:cs typeface="Calibri" panose="020F0502020204030204"/>
              </a:rPr>
              <a:t>heure</a:t>
            </a:r>
            <a:r>
              <a:rPr lang="en-US" dirty="0" smtClean="0">
                <a:latin typeface="Calibri" panose="020F0502020204030204"/>
                <a:cs typeface="Calibri" panose="020F0502020204030204"/>
              </a:rPr>
              <a:t>?</a:t>
            </a:r>
          </a:p>
          <a:p>
            <a:pPr>
              <a:buFontTx/>
              <a:buChar char="-"/>
            </a:pPr>
            <a:r>
              <a:rPr lang="en-US" dirty="0" smtClean="0">
                <a:latin typeface="Calibri" panose="020F0502020204030204"/>
                <a:cs typeface="Calibri" panose="020F0502020204030204"/>
              </a:rPr>
              <a:t>À 09 h 00</a:t>
            </a:r>
          </a:p>
          <a:p>
            <a:r>
              <a:rPr lang="en-US" dirty="0" smtClean="0">
                <a:latin typeface="Calibri" panose="020F0502020204030204"/>
                <a:cs typeface="Calibri" panose="020F0502020204030204"/>
              </a:rPr>
              <a:t>Je </a:t>
            </a:r>
            <a:r>
              <a:rPr lang="en-US" dirty="0" err="1" smtClean="0">
                <a:latin typeface="Calibri" panose="020F0502020204030204"/>
                <a:cs typeface="Calibri" panose="020F0502020204030204"/>
              </a:rPr>
              <a:t>voudrais</a:t>
            </a:r>
            <a:r>
              <a:rPr lang="en-US" dirty="0" smtClean="0">
                <a:latin typeface="Calibri" panose="020F0502020204030204"/>
                <a:cs typeface="Calibri" panose="020F0502020204030204"/>
              </a:rPr>
              <a:t> </a:t>
            </a:r>
            <a:r>
              <a:rPr lang="en-US" dirty="0" err="1" smtClean="0">
                <a:latin typeface="Calibri" panose="020F0502020204030204"/>
                <a:cs typeface="Calibri" panose="020F0502020204030204"/>
              </a:rPr>
              <a:t>réserver</a:t>
            </a:r>
            <a:r>
              <a:rPr lang="en-US" dirty="0" smtClean="0">
                <a:latin typeface="Calibri" panose="020F0502020204030204"/>
                <a:cs typeface="Calibri" panose="020F0502020204030204"/>
              </a:rPr>
              <a:t> </a:t>
            </a:r>
            <a:r>
              <a:rPr lang="en-US" dirty="0" err="1" smtClean="0">
                <a:latin typeface="Calibri" panose="020F0502020204030204"/>
                <a:cs typeface="Calibri" panose="020F0502020204030204"/>
              </a:rPr>
              <a:t>une</a:t>
            </a:r>
            <a:r>
              <a:rPr lang="en-US" dirty="0" smtClean="0">
                <a:latin typeface="Calibri" panose="020F0502020204030204"/>
                <a:cs typeface="Calibri" panose="020F0502020204030204"/>
              </a:rPr>
              <a:t> table pour </a:t>
            </a:r>
            <a:r>
              <a:rPr lang="en-US" dirty="0" err="1" smtClean="0">
                <a:latin typeface="Calibri" panose="020F0502020204030204"/>
                <a:cs typeface="Calibri" panose="020F0502020204030204"/>
              </a:rPr>
              <a:t>deux</a:t>
            </a:r>
            <a:r>
              <a:rPr lang="en-US" dirty="0" smtClean="0">
                <a:latin typeface="Calibri" panose="020F0502020204030204"/>
                <a:cs typeface="Calibri" panose="020F0502020204030204"/>
              </a:rPr>
              <a:t> </a:t>
            </a:r>
            <a:r>
              <a:rPr lang="en-US" dirty="0" err="1" smtClean="0">
                <a:latin typeface="Calibri" panose="020F0502020204030204"/>
                <a:cs typeface="Calibri" panose="020F0502020204030204"/>
              </a:rPr>
              <a:t>personnes</a:t>
            </a:r>
            <a:r>
              <a:rPr lang="en-US" dirty="0" smtClean="0">
                <a:latin typeface="Calibri" panose="020F0502020204030204"/>
                <a:cs typeface="Calibri" panose="020F0502020204030204"/>
              </a:rPr>
              <a:t>.</a:t>
            </a:r>
          </a:p>
          <a:p>
            <a:pPr>
              <a:buFontTx/>
              <a:buChar char="-"/>
            </a:pPr>
            <a:r>
              <a:rPr lang="en-US" dirty="0" smtClean="0">
                <a:latin typeface="Calibri" panose="020F0502020204030204"/>
                <a:cs typeface="Calibri" panose="020F0502020204030204"/>
              </a:rPr>
              <a:t>À </a:t>
            </a:r>
            <a:r>
              <a:rPr lang="en-US" dirty="0" err="1" smtClean="0">
                <a:latin typeface="Calibri" panose="020F0502020204030204"/>
                <a:cs typeface="Calibri" panose="020F0502020204030204"/>
              </a:rPr>
              <a:t>quelle</a:t>
            </a:r>
            <a:r>
              <a:rPr lang="en-US" dirty="0" smtClean="0">
                <a:latin typeface="Calibri" panose="020F0502020204030204"/>
                <a:cs typeface="Calibri" panose="020F0502020204030204"/>
              </a:rPr>
              <a:t> </a:t>
            </a:r>
            <a:r>
              <a:rPr lang="en-US" dirty="0" err="1" smtClean="0">
                <a:latin typeface="Calibri" panose="020F0502020204030204"/>
                <a:cs typeface="Calibri" panose="020F0502020204030204"/>
              </a:rPr>
              <a:t>heure</a:t>
            </a:r>
            <a:r>
              <a:rPr lang="en-US" dirty="0" smtClean="0">
                <a:latin typeface="Calibri" panose="020F0502020204030204"/>
                <a:cs typeface="Calibri" panose="020F0502020204030204"/>
              </a:rPr>
              <a:t>?</a:t>
            </a:r>
          </a:p>
          <a:p>
            <a:r>
              <a:rPr lang="en-US" dirty="0" smtClean="0">
                <a:latin typeface="Calibri" panose="020F0502020204030204"/>
                <a:cs typeface="Calibri" panose="020F0502020204030204"/>
              </a:rPr>
              <a:t>À 18 h 00</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LATIHAN</a:t>
            </a:r>
            <a:endParaRPr lang="en-US" dirty="0"/>
          </a:p>
        </p:txBody>
      </p:sp>
      <p:pic>
        <p:nvPicPr>
          <p:cNvPr id="4" name="Content Placeholder 3" descr="7.jpg"/>
          <p:cNvPicPr>
            <a:picLocks noGrp="1"/>
          </p:cNvPicPr>
          <p:nvPr>
            <p:ph idx="1"/>
          </p:nvPr>
        </p:nvPicPr>
        <p:blipFill>
          <a:blip r:embed="rId2"/>
          <a:stretch>
            <a:fillRect/>
          </a:stretch>
        </p:blipFill>
        <p:spPr>
          <a:xfrm>
            <a:off x="457200" y="1752600"/>
            <a:ext cx="2148840" cy="2190164"/>
          </a:xfrm>
          <a:prstGeom prst="rect">
            <a:avLst/>
          </a:prstGeom>
        </p:spPr>
      </p:pic>
      <p:pic>
        <p:nvPicPr>
          <p:cNvPr id="5" name="Picture 4" descr="0.jpg"/>
          <p:cNvPicPr/>
          <p:nvPr/>
        </p:nvPicPr>
        <p:blipFill>
          <a:blip r:embed="rId3"/>
          <a:stretch>
            <a:fillRect/>
          </a:stretch>
        </p:blipFill>
        <p:spPr>
          <a:xfrm>
            <a:off x="6477000" y="4419600"/>
            <a:ext cx="2108600" cy="2059962"/>
          </a:xfrm>
          <a:prstGeom prst="rect">
            <a:avLst/>
          </a:prstGeom>
        </p:spPr>
      </p:pic>
      <p:pic>
        <p:nvPicPr>
          <p:cNvPr id="6" name="Picture 5" descr="5.jpg"/>
          <p:cNvPicPr/>
          <p:nvPr/>
        </p:nvPicPr>
        <p:blipFill>
          <a:blip r:embed="rId4"/>
          <a:stretch>
            <a:fillRect/>
          </a:stretch>
        </p:blipFill>
        <p:spPr>
          <a:xfrm>
            <a:off x="6324600" y="1676400"/>
            <a:ext cx="2362200" cy="2384926"/>
          </a:xfrm>
          <a:prstGeom prst="rect">
            <a:avLst/>
          </a:prstGeom>
        </p:spPr>
      </p:pic>
      <p:pic>
        <p:nvPicPr>
          <p:cNvPr id="7" name="Picture 6" descr="i.jpg"/>
          <p:cNvPicPr/>
          <p:nvPr/>
        </p:nvPicPr>
        <p:blipFill>
          <a:blip r:embed="rId5"/>
          <a:stretch>
            <a:fillRect/>
          </a:stretch>
        </p:blipFill>
        <p:spPr>
          <a:xfrm>
            <a:off x="3581400" y="4343400"/>
            <a:ext cx="2209800" cy="2297570"/>
          </a:xfrm>
          <a:prstGeom prst="rect">
            <a:avLst/>
          </a:prstGeom>
        </p:spPr>
      </p:pic>
      <p:pic>
        <p:nvPicPr>
          <p:cNvPr id="8" name="Picture 7" descr="5.jpg"/>
          <p:cNvPicPr/>
          <p:nvPr/>
        </p:nvPicPr>
        <p:blipFill>
          <a:blip r:embed="rId4"/>
          <a:stretch>
            <a:fillRect/>
          </a:stretch>
        </p:blipFill>
        <p:spPr>
          <a:xfrm>
            <a:off x="3505200" y="1676400"/>
            <a:ext cx="2356391" cy="2379060"/>
          </a:xfrm>
          <a:prstGeom prst="rect">
            <a:avLst/>
          </a:prstGeom>
        </p:spPr>
      </p:pic>
      <p:pic>
        <p:nvPicPr>
          <p:cNvPr id="9" name="Picture 8" descr="3.jpg"/>
          <p:cNvPicPr/>
          <p:nvPr/>
        </p:nvPicPr>
        <p:blipFill>
          <a:blip r:embed="rId6"/>
          <a:stretch>
            <a:fillRect/>
          </a:stretch>
        </p:blipFill>
        <p:spPr>
          <a:xfrm>
            <a:off x="533400" y="4419600"/>
            <a:ext cx="2133600" cy="2214788"/>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Nombres</a:t>
            </a:r>
            <a:endParaRPr lang="en-US" dirty="0"/>
          </a:p>
        </p:txBody>
      </p:sp>
      <p:sp>
        <p:nvSpPr>
          <p:cNvPr id="3" name="Content Placeholder 2"/>
          <p:cNvSpPr>
            <a:spLocks noGrp="1"/>
          </p:cNvSpPr>
          <p:nvPr>
            <p:ph idx="1"/>
          </p:nvPr>
        </p:nvSpPr>
        <p:spPr/>
        <p:txBody>
          <a:bodyPr>
            <a:normAutofit fontScale="80000" lnSpcReduction="10000"/>
          </a:bodyPr>
          <a:lstStyle/>
          <a:p>
            <a:r>
              <a:rPr lang="en-ID" altLang="fr-FR" dirty="0"/>
              <a:t>70 soixante-dix</a:t>
            </a:r>
            <a:endParaRPr lang="fr-FR" dirty="0"/>
          </a:p>
          <a:p>
            <a:r>
              <a:rPr lang="fr-FR" dirty="0"/>
              <a:t>71 soixante et onze</a:t>
            </a:r>
            <a:endParaRPr lang="en-US" dirty="0"/>
          </a:p>
          <a:p>
            <a:r>
              <a:rPr lang="fr-FR" dirty="0"/>
              <a:t>72 soixante-douze</a:t>
            </a:r>
            <a:endParaRPr lang="en-US" dirty="0"/>
          </a:p>
          <a:p>
            <a:r>
              <a:rPr lang="fr-FR" dirty="0"/>
              <a:t>80 quatre-vingts</a:t>
            </a:r>
            <a:endParaRPr lang="en-US" dirty="0"/>
          </a:p>
          <a:p>
            <a:r>
              <a:rPr lang="fr-FR" dirty="0"/>
              <a:t>81 quatre-vingt-un</a:t>
            </a:r>
            <a:endParaRPr lang="en-US" dirty="0"/>
          </a:p>
          <a:p>
            <a:r>
              <a:rPr lang="fr-FR" dirty="0"/>
              <a:t>82 quatre-vingt deux</a:t>
            </a:r>
            <a:endParaRPr lang="en-US" dirty="0"/>
          </a:p>
          <a:p>
            <a:r>
              <a:rPr lang="fr-FR" dirty="0"/>
              <a:t>90 quatre-vingt-dix</a:t>
            </a:r>
            <a:endParaRPr lang="en-US" dirty="0"/>
          </a:p>
          <a:p>
            <a:r>
              <a:rPr lang="fr-FR" dirty="0"/>
              <a:t>91 quatre-vingt-onze,</a:t>
            </a:r>
            <a:endParaRPr lang="en-US" dirty="0"/>
          </a:p>
          <a:p>
            <a:r>
              <a:rPr lang="fr-FR" dirty="0"/>
              <a:t>100 cent</a:t>
            </a:r>
            <a:endParaRPr lang="en-US" dirty="0"/>
          </a:p>
          <a:p>
            <a:r>
              <a:rPr lang="fr-FR" dirty="0"/>
              <a:t>1000 mille</a:t>
            </a:r>
            <a:endParaRPr lang="en-US" dirty="0"/>
          </a:p>
          <a:p>
            <a:pPr>
              <a:buNone/>
            </a:pPr>
            <a:endParaRPr lang="en-US" dirty="0"/>
          </a:p>
        </p:txBody>
      </p:sp>
      <p:sp>
        <p:nvSpPr>
          <p:cNvPr id="4" name="TextBox 3"/>
          <p:cNvSpPr txBox="1"/>
          <p:nvPr/>
        </p:nvSpPr>
        <p:spPr>
          <a:xfrm>
            <a:off x="4724400" y="1524000"/>
            <a:ext cx="3962400" cy="646331"/>
          </a:xfrm>
          <a:prstGeom prst="rect">
            <a:avLst/>
          </a:prstGeom>
          <a:noFill/>
        </p:spPr>
        <p:txBody>
          <a:bodyPr wrap="square" rtlCol="0">
            <a:spAutoFit/>
          </a:bodyPr>
          <a:lstStyle/>
          <a:p>
            <a:r>
              <a:rPr lang="en-US" dirty="0" smtClean="0"/>
              <a:t>1997 : Mille </a:t>
            </a:r>
            <a:r>
              <a:rPr lang="en-US" dirty="0" err="1" smtClean="0"/>
              <a:t>neuf</a:t>
            </a:r>
            <a:r>
              <a:rPr lang="en-US" dirty="0" smtClean="0"/>
              <a:t> cent </a:t>
            </a:r>
            <a:r>
              <a:rPr lang="en-US" dirty="0" err="1" smtClean="0"/>
              <a:t>quatre-vingt-dix</a:t>
            </a:r>
            <a:r>
              <a:rPr lang="en-US" dirty="0" smtClean="0"/>
              <a:t> -</a:t>
            </a:r>
            <a:r>
              <a:rPr lang="en-US" dirty="0" err="1" smtClean="0"/>
              <a:t>sept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d-ID" dirty="0" smtClean="0"/>
              <a:t>Quel est votre num</a:t>
            </a:r>
            <a:r>
              <a:rPr lang="id-ID" dirty="0" smtClean="0">
                <a:latin typeface="Calibri" panose="020F0502020204030204"/>
                <a:cs typeface="Calibri" panose="020F0502020204030204"/>
              </a:rPr>
              <a:t>éro de téléphone?</a:t>
            </a:r>
          </a:p>
          <a:p>
            <a:r>
              <a:rPr lang="id-ID" dirty="0" smtClean="0">
                <a:latin typeface="Calibri" panose="020F0502020204030204"/>
                <a:cs typeface="Calibri" panose="020F0502020204030204"/>
              </a:rPr>
              <a:t>Mon numéro de téléphone est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POUR QUEL JOUR/MOIS?</a:t>
            </a:r>
            <a:endParaRPr lang="en-US" dirty="0"/>
          </a:p>
        </p:txBody>
      </p:sp>
      <p:sp>
        <p:nvSpPr>
          <p:cNvPr id="3" name="Content Placeholder 2"/>
          <p:cNvSpPr>
            <a:spLocks noGrp="1"/>
          </p:cNvSpPr>
          <p:nvPr>
            <p:ph idx="1"/>
          </p:nvPr>
        </p:nvSpPr>
        <p:spPr/>
        <p:txBody>
          <a:bodyPr/>
          <a:lstStyle/>
          <a:p>
            <a:pPr marL="0" indent="0">
              <a:buNone/>
            </a:pPr>
            <a:endParaRPr lang="id-ID" dirty="0" smtClean="0"/>
          </a:p>
          <a:p>
            <a:pPr marL="0" indent="0">
              <a:buNone/>
            </a:pPr>
            <a:endParaRPr lang="id-ID" dirty="0"/>
          </a:p>
          <a:p>
            <a:pPr marL="0" indent="0">
              <a:buNone/>
            </a:pPr>
            <a:r>
              <a:rPr lang="id-ID" dirty="0" smtClean="0"/>
              <a:t>A	: Je voudrais r</a:t>
            </a:r>
            <a:r>
              <a:rPr lang="id-ID" dirty="0" smtClean="0">
                <a:latin typeface="Calibri" panose="020F0502020204030204"/>
                <a:cs typeface="Calibri" panose="020F0502020204030204"/>
              </a:rPr>
              <a:t>éserver une chambre.</a:t>
            </a:r>
          </a:p>
          <a:p>
            <a:pPr marL="0" indent="0">
              <a:buNone/>
            </a:pPr>
            <a:r>
              <a:rPr lang="id-ID" dirty="0" smtClean="0">
                <a:latin typeface="Calibri" panose="020F0502020204030204"/>
                <a:cs typeface="Calibri" panose="020F0502020204030204"/>
              </a:rPr>
              <a:t>B	: Pour quel jour? Pour quel mois?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JOURS DANS UNE SEMAINE</a:t>
            </a:r>
            <a:endParaRPr lang="en-US" dirty="0"/>
          </a:p>
        </p:txBody>
      </p:sp>
      <p:sp>
        <p:nvSpPr>
          <p:cNvPr id="3" name="Content Placeholder 2"/>
          <p:cNvSpPr>
            <a:spLocks noGrp="1"/>
          </p:cNvSpPr>
          <p:nvPr>
            <p:ph idx="1"/>
          </p:nvPr>
        </p:nvSpPr>
        <p:spPr>
          <a:xfrm>
            <a:off x="457200" y="1600200"/>
            <a:ext cx="7543800" cy="4525963"/>
          </a:xfrm>
        </p:spPr>
        <p:txBody>
          <a:bodyPr>
            <a:normAutofit fontScale="77500" lnSpcReduction="20000"/>
          </a:bodyPr>
          <a:lstStyle/>
          <a:p>
            <a:endParaRPr lang="en-US" dirty="0" smtClean="0"/>
          </a:p>
          <a:p>
            <a:pPr>
              <a:buNone/>
            </a:pPr>
            <a:r>
              <a:rPr lang="en-US" b="1" dirty="0" smtClean="0"/>
              <a:t>QUEL  JOUR AUJOURD’HUI?</a:t>
            </a:r>
          </a:p>
          <a:p>
            <a:pPr>
              <a:buNone/>
            </a:pPr>
            <a:r>
              <a:rPr lang="en-US" dirty="0" smtClean="0"/>
              <a:t>IL EST………………..</a:t>
            </a:r>
          </a:p>
          <a:p>
            <a:endParaRPr lang="en-US" dirty="0"/>
          </a:p>
          <a:p>
            <a:r>
              <a:rPr lang="en-US" dirty="0" smtClean="0"/>
              <a:t>LUNDI</a:t>
            </a:r>
          </a:p>
          <a:p>
            <a:r>
              <a:rPr lang="en-US" dirty="0" smtClean="0"/>
              <a:t>MARDI</a:t>
            </a:r>
          </a:p>
          <a:p>
            <a:r>
              <a:rPr lang="en-US" dirty="0" smtClean="0"/>
              <a:t>MERCREDI</a:t>
            </a:r>
          </a:p>
          <a:p>
            <a:r>
              <a:rPr lang="en-US" dirty="0" smtClean="0"/>
              <a:t>JEUDI</a:t>
            </a:r>
          </a:p>
          <a:p>
            <a:r>
              <a:rPr lang="en-US" dirty="0" smtClean="0"/>
              <a:t>VENDREDI</a:t>
            </a:r>
          </a:p>
          <a:p>
            <a:r>
              <a:rPr lang="en-US" dirty="0" smtClean="0"/>
              <a:t>SAMEDI</a:t>
            </a:r>
          </a:p>
          <a:p>
            <a:r>
              <a:rPr lang="en-US" dirty="0" smtClean="0"/>
              <a:t>DIMANCHE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MOIS DE L’ANNÉ</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QUEL MOIS AUJOURD’HUI? IL EST ……..</a:t>
            </a:r>
          </a:p>
          <a:p>
            <a:pPr>
              <a:buFontTx/>
              <a:buChar char="-"/>
            </a:pPr>
            <a:r>
              <a:rPr lang="en-US" dirty="0" smtClean="0"/>
              <a:t>JANVIER</a:t>
            </a:r>
          </a:p>
          <a:p>
            <a:pPr>
              <a:buFontTx/>
              <a:buChar char="-"/>
            </a:pPr>
            <a:r>
              <a:rPr lang="en-US" dirty="0" smtClean="0"/>
              <a:t>FÉVRIER</a:t>
            </a:r>
          </a:p>
          <a:p>
            <a:pPr>
              <a:buFontTx/>
              <a:buChar char="-"/>
            </a:pPr>
            <a:r>
              <a:rPr lang="en-US" dirty="0" smtClean="0"/>
              <a:t>MARS</a:t>
            </a:r>
          </a:p>
          <a:p>
            <a:pPr>
              <a:buFontTx/>
              <a:buChar char="-"/>
            </a:pPr>
            <a:r>
              <a:rPr lang="en-US" dirty="0" smtClean="0"/>
              <a:t>AVRIL</a:t>
            </a:r>
          </a:p>
          <a:p>
            <a:pPr>
              <a:buFontTx/>
              <a:buChar char="-"/>
            </a:pPr>
            <a:r>
              <a:rPr lang="en-US" dirty="0" smtClean="0"/>
              <a:t>MAI </a:t>
            </a:r>
          </a:p>
          <a:p>
            <a:pPr>
              <a:buFontTx/>
              <a:buChar char="-"/>
            </a:pPr>
            <a:r>
              <a:rPr lang="en-US" dirty="0" smtClean="0"/>
              <a:t>JUIN</a:t>
            </a:r>
          </a:p>
          <a:p>
            <a:pPr>
              <a:buFontTx/>
              <a:buChar char="-"/>
            </a:pPr>
            <a:r>
              <a:rPr lang="en-US" dirty="0" smtClean="0"/>
              <a:t>JUILLET</a:t>
            </a:r>
          </a:p>
          <a:p>
            <a:pPr>
              <a:buFontTx/>
              <a:buChar char="-"/>
            </a:pPr>
            <a:r>
              <a:rPr lang="en-US" dirty="0" smtClean="0"/>
              <a:t>AÔUT</a:t>
            </a:r>
          </a:p>
          <a:p>
            <a:pPr>
              <a:buFontTx/>
              <a:buChar char="-"/>
            </a:pPr>
            <a:r>
              <a:rPr lang="en-US" dirty="0" smtClean="0"/>
              <a:t>SEPTEMBRE</a:t>
            </a:r>
          </a:p>
          <a:p>
            <a:pPr>
              <a:buFontTx/>
              <a:buChar char="-"/>
            </a:pPr>
            <a:r>
              <a:rPr lang="en-US" dirty="0" smtClean="0"/>
              <a:t>OCTOBRE</a:t>
            </a:r>
          </a:p>
          <a:p>
            <a:pPr>
              <a:buFontTx/>
              <a:buChar char="-"/>
            </a:pPr>
            <a:r>
              <a:rPr lang="en-US" dirty="0" smtClean="0"/>
              <a:t>NOVEMBRE</a:t>
            </a:r>
          </a:p>
          <a:p>
            <a:pPr>
              <a:buFontTx/>
              <a:buChar char="-"/>
            </a:pPr>
            <a:r>
              <a:rPr lang="en-US" dirty="0" smtClean="0"/>
              <a:t>DECEMBRE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endParaRPr lang="en-US" dirty="0"/>
          </a:p>
        </p:txBody>
      </p:sp>
      <p:sp>
        <p:nvSpPr>
          <p:cNvPr id="3" name="Content Placeholder 2"/>
          <p:cNvSpPr>
            <a:spLocks noGrp="1"/>
          </p:cNvSpPr>
          <p:nvPr>
            <p:ph idx="1"/>
          </p:nvPr>
        </p:nvSpPr>
        <p:spPr/>
        <p:txBody>
          <a:bodyPr>
            <a:normAutofit fontScale="90000" lnSpcReduction="20000"/>
          </a:bodyPr>
          <a:lstStyle/>
          <a:p>
            <a:pPr>
              <a:buNone/>
            </a:pPr>
            <a:r>
              <a:rPr lang="en-US" dirty="0" err="1" smtClean="0"/>
              <a:t>Exemple</a:t>
            </a:r>
            <a:r>
              <a:rPr lang="en-US" dirty="0" smtClean="0"/>
              <a:t>:</a:t>
            </a:r>
          </a:p>
          <a:p>
            <a:pPr marL="0" indent="57150">
              <a:buNone/>
            </a:pPr>
            <a:r>
              <a:rPr lang="en-US" dirty="0" err="1" smtClean="0"/>
              <a:t>Lundi</a:t>
            </a:r>
            <a:r>
              <a:rPr lang="en-US" dirty="0" smtClean="0"/>
              <a:t> 27/01</a:t>
            </a:r>
            <a:r>
              <a:rPr lang="en-ID" altLang="en-US" dirty="0" smtClean="0"/>
              <a:t>/2001</a:t>
            </a:r>
            <a:r>
              <a:rPr lang="en-US" dirty="0" smtClean="0"/>
              <a:t> : </a:t>
            </a:r>
            <a:r>
              <a:rPr lang="en-US" i="1" dirty="0" err="1" smtClean="0"/>
              <a:t>c’est</a:t>
            </a:r>
            <a:r>
              <a:rPr lang="en-US" i="1" dirty="0" smtClean="0"/>
              <a:t> </a:t>
            </a:r>
            <a:r>
              <a:rPr lang="en-US" i="1" dirty="0" err="1" smtClean="0"/>
              <a:t>lundi</a:t>
            </a:r>
            <a:r>
              <a:rPr lang="en-US" i="1" dirty="0" smtClean="0"/>
              <a:t>. Nous </a:t>
            </a:r>
            <a:r>
              <a:rPr lang="en-US" i="1" dirty="0" err="1" smtClean="0"/>
              <a:t>sommes</a:t>
            </a:r>
            <a:r>
              <a:rPr lang="en-US" i="1" dirty="0" smtClean="0"/>
              <a:t> le 27 </a:t>
            </a:r>
            <a:r>
              <a:rPr lang="en-US" i="1" dirty="0" err="1" smtClean="0"/>
              <a:t>janvier </a:t>
            </a:r>
            <a:r>
              <a:rPr lang="en-ID" altLang="en-US" i="1" dirty="0" err="1" smtClean="0"/>
              <a:t>deux mille un</a:t>
            </a:r>
            <a:endParaRPr lang="en-US" i="1" dirty="0" smtClean="0"/>
          </a:p>
          <a:p>
            <a:pPr marL="0" indent="57150">
              <a:buAutoNum type="arabicPeriod"/>
            </a:pPr>
            <a:r>
              <a:rPr lang="en-US" dirty="0" smtClean="0"/>
              <a:t>Mardi 31/12</a:t>
            </a:r>
            <a:r>
              <a:rPr lang="en-ID" altLang="en-US" dirty="0" smtClean="0"/>
              <a:t>/2021</a:t>
            </a:r>
            <a:r>
              <a:rPr lang="en-US" dirty="0" smtClean="0"/>
              <a:t> :………………………………………………………</a:t>
            </a:r>
          </a:p>
          <a:p>
            <a:pPr marL="0" indent="57150">
              <a:buAutoNum type="arabicPeriod"/>
            </a:pPr>
            <a:r>
              <a:rPr lang="en-US" dirty="0" err="1" smtClean="0"/>
              <a:t>Mercredi</a:t>
            </a:r>
            <a:r>
              <a:rPr lang="en-US" dirty="0" smtClean="0"/>
              <a:t> 21/06</a:t>
            </a:r>
            <a:r>
              <a:rPr lang="en-ID" altLang="en-US" dirty="0" smtClean="0"/>
              <a:t>/1998</a:t>
            </a:r>
            <a:r>
              <a:rPr lang="en-US" dirty="0" smtClean="0"/>
              <a:t>: …………………………………………………</a:t>
            </a:r>
          </a:p>
          <a:p>
            <a:pPr marL="0" indent="57150">
              <a:buAutoNum type="arabicPeriod"/>
            </a:pPr>
            <a:r>
              <a:rPr lang="en-US" dirty="0" err="1" smtClean="0"/>
              <a:t>Jeudi</a:t>
            </a:r>
            <a:r>
              <a:rPr lang="en-US" dirty="0" smtClean="0"/>
              <a:t> 01/09</a:t>
            </a:r>
            <a:r>
              <a:rPr lang="en-ID" altLang="en-US" dirty="0" smtClean="0"/>
              <a:t>/1986</a:t>
            </a:r>
            <a:r>
              <a:rPr lang="en-US" dirty="0" smtClean="0"/>
              <a:t>: ……………………………………………………….</a:t>
            </a:r>
          </a:p>
          <a:p>
            <a:pPr marL="0" indent="57150">
              <a:buAutoNum type="arabicPeriod"/>
            </a:pPr>
            <a:r>
              <a:rPr lang="en-ID" altLang="en-US" dirty="0" smtClean="0"/>
              <a:t> Vendredi: 01</a:t>
            </a:r>
            <a:r>
              <a:rPr lang="en-US" dirty="0" smtClean="0"/>
              <a:t>/</a:t>
            </a:r>
            <a:r>
              <a:rPr lang="en-ID" altLang="en-US" dirty="0" smtClean="0"/>
              <a:t>04/1945</a:t>
            </a:r>
            <a:r>
              <a:rPr lang="en-US" dirty="0" smtClean="0"/>
              <a:t>: …………………………………………………</a:t>
            </a:r>
          </a:p>
          <a:p>
            <a:pPr marL="0" indent="57150">
              <a:buAutoNum type="arabicPeriod"/>
            </a:pPr>
            <a:r>
              <a:rPr lang="en-US" dirty="0" smtClean="0"/>
              <a:t> </a:t>
            </a:r>
            <a:r>
              <a:rPr lang="en-US" dirty="0" err="1" smtClean="0"/>
              <a:t>Samedi</a:t>
            </a:r>
            <a:r>
              <a:rPr lang="en-US" dirty="0" smtClean="0"/>
              <a:t> 08/10</a:t>
            </a:r>
            <a:r>
              <a:rPr lang="en-ID" altLang="en-US" dirty="0" smtClean="0"/>
              <a:t>/1935</a:t>
            </a:r>
            <a:r>
              <a:rPr lang="en-US" dirty="0" smtClean="0"/>
              <a:t>: ……………………………………………………</a:t>
            </a:r>
          </a:p>
          <a:p>
            <a:pPr marL="0" indent="57150">
              <a:buAutoNum type="arabicPeriod"/>
            </a:pPr>
            <a:r>
              <a:rPr lang="en-ID" altLang="en-US" dirty="0" err="1" smtClean="0"/>
              <a:t>Dimanche: 17</a:t>
            </a:r>
            <a:r>
              <a:rPr lang="en-US" dirty="0" smtClean="0"/>
              <a:t>/</a:t>
            </a:r>
            <a:r>
              <a:rPr lang="en-ID" altLang="en-US" dirty="0" smtClean="0"/>
              <a:t>8/1900</a:t>
            </a:r>
            <a:r>
              <a:rPr lang="en-US" dirty="0" smtClean="0"/>
              <a:t>: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endParaRPr lang="en-US" dirty="0"/>
          </a:p>
        </p:txBody>
      </p:sp>
      <p:sp>
        <p:nvSpPr>
          <p:cNvPr id="3" name="Content Placeholder 2"/>
          <p:cNvSpPr>
            <a:spLocks noGrp="1"/>
          </p:cNvSpPr>
          <p:nvPr>
            <p:ph idx="1"/>
          </p:nvPr>
        </p:nvSpPr>
        <p:spPr>
          <a:xfrm>
            <a:off x="457200" y="1600200"/>
            <a:ext cx="8229600" cy="2975610"/>
          </a:xfrm>
        </p:spPr>
        <p:txBody>
          <a:bodyPr>
            <a:normAutofit fontScale="92500"/>
          </a:bodyPr>
          <a:lstStyle/>
          <a:p>
            <a:pPr marL="514350" indent="-514350">
              <a:buAutoNum type="arabicPeriod"/>
            </a:pPr>
            <a:r>
              <a:rPr lang="en-ID" altLang="en-US" sz="2000" dirty="0" smtClean="0"/>
              <a:t>Kamis, </a:t>
            </a:r>
            <a:r>
              <a:rPr lang="en-US" sz="2000" dirty="0" smtClean="0"/>
              <a:t>06/01/1997</a:t>
            </a:r>
            <a:r>
              <a:rPr lang="en-ID" altLang="en-US" sz="2000" dirty="0" smtClean="0"/>
              <a:t>: </a:t>
            </a:r>
            <a:r>
              <a:rPr lang="en-ID" altLang="en-US" sz="1800" i="1" dirty="0" smtClean="0"/>
              <a:t>Jeudi</a:t>
            </a:r>
            <a:r>
              <a:rPr lang="en-US" sz="1800" i="1" dirty="0" smtClean="0"/>
              <a:t> le six </a:t>
            </a:r>
            <a:r>
              <a:rPr lang="en-US" sz="1800" i="1" dirty="0" err="1" smtClean="0"/>
              <a:t>janvier</a:t>
            </a:r>
            <a:r>
              <a:rPr lang="en-US" sz="1800" i="1" dirty="0" smtClean="0"/>
              <a:t> mille </a:t>
            </a:r>
            <a:r>
              <a:rPr lang="en-US" sz="1800" i="1" dirty="0" err="1" smtClean="0"/>
              <a:t>neuf</a:t>
            </a:r>
            <a:r>
              <a:rPr lang="en-US" sz="1800" i="1" dirty="0" smtClean="0"/>
              <a:t> cent </a:t>
            </a:r>
            <a:r>
              <a:rPr lang="en-US" sz="1800" i="1" dirty="0" err="1" smtClean="0"/>
              <a:t>quatre-vingt-dix-sept</a:t>
            </a:r>
          </a:p>
          <a:p>
            <a:pPr marL="514350" indent="-514350">
              <a:buAutoNum type="arabicPeriod"/>
            </a:pPr>
            <a:endParaRPr lang="en-US" sz="1800" i="1" dirty="0" smtClean="0"/>
          </a:p>
          <a:p>
            <a:pPr marL="514350" indent="-514350">
              <a:buAutoNum type="arabicPeriod"/>
            </a:pPr>
            <a:r>
              <a:rPr lang="en-ID" altLang="en-US" sz="2000" dirty="0" smtClean="0"/>
              <a:t>Selasa, </a:t>
            </a:r>
            <a:r>
              <a:rPr lang="en-US" sz="2000" dirty="0" smtClean="0"/>
              <a:t>12/04/1998</a:t>
            </a:r>
            <a:r>
              <a:rPr lang="en-ID" altLang="en-US" sz="2000" dirty="0" smtClean="0"/>
              <a:t>: </a:t>
            </a:r>
            <a:r>
              <a:rPr lang="en-US" sz="2000" dirty="0" smtClean="0"/>
              <a:t>  </a:t>
            </a:r>
          </a:p>
          <a:p>
            <a:pPr marL="514350" indent="-514350">
              <a:buAutoNum type="arabicPeriod"/>
            </a:pPr>
            <a:endParaRPr lang="en-US" sz="2000" dirty="0" smtClean="0"/>
          </a:p>
          <a:p>
            <a:pPr marL="514350" indent="-514350">
              <a:buAutoNum type="arabicPeriod"/>
            </a:pPr>
            <a:r>
              <a:rPr lang="en-ID" altLang="en-US" sz="2000" dirty="0" smtClean="0"/>
              <a:t>Jumat, </a:t>
            </a:r>
            <a:r>
              <a:rPr lang="en-US" sz="2000" dirty="0" smtClean="0"/>
              <a:t>1/06/2000</a:t>
            </a:r>
            <a:r>
              <a:rPr lang="en-ID" altLang="en-US" sz="2000" dirty="0" smtClean="0"/>
              <a:t>:</a:t>
            </a:r>
          </a:p>
          <a:p>
            <a:pPr marL="514350" indent="-514350">
              <a:buAutoNum type="arabicPeriod"/>
            </a:pPr>
            <a:endParaRPr lang="en-US" sz="2000" dirty="0" smtClean="0"/>
          </a:p>
          <a:p>
            <a:pPr marL="514350" indent="-514350">
              <a:buAutoNum type="arabicPeriod"/>
            </a:pPr>
            <a:r>
              <a:rPr lang="en-ID" altLang="en-US" sz="2000" dirty="0" smtClean="0"/>
              <a:t>Rabu, </a:t>
            </a:r>
            <a:r>
              <a:rPr lang="en-US" sz="2000" dirty="0" smtClean="0"/>
              <a:t>2/12/2007</a:t>
            </a:r>
            <a:r>
              <a:rPr lang="en-ID" altLang="en-US" sz="2000" dirty="0" smtClean="0"/>
              <a:t>: </a:t>
            </a:r>
          </a:p>
          <a:p>
            <a:pPr marL="514350" indent="-514350">
              <a:buAutoNum type="arabicPeriod"/>
            </a:pPr>
            <a:endParaRPr lang="en-US" sz="2000" dirty="0" smtClean="0"/>
          </a:p>
          <a:p>
            <a:pPr marL="514350" indent="-514350">
              <a:buAutoNum type="arabicPeriod"/>
            </a:pPr>
            <a:r>
              <a:rPr lang="en-ID" altLang="en-US" sz="2000" dirty="0" smtClean="0"/>
              <a:t>Minggu, </a:t>
            </a:r>
            <a:r>
              <a:rPr lang="en-US" sz="2000" dirty="0" smtClean="0"/>
              <a:t>18/08/1981</a:t>
            </a:r>
            <a:r>
              <a:rPr lang="en-ID" altLang="en-US" sz="2000" dirty="0" smtClean="0"/>
              <a:t>: </a:t>
            </a:r>
          </a:p>
          <a:p>
            <a:pPr marL="514350" indent="-514350">
              <a:buAutoNum type="arabicPeriod"/>
            </a:pPr>
            <a:endParaRPr lang="en-ID" altLang="en-US" sz="2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dialog reservasi kamar</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9235" y="1600200"/>
            <a:ext cx="6025529"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81000"/>
          <a:ext cx="8229600" cy="594868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4495800">
                  <a:extLst>
                    <a:ext uri="{9D8B030D-6E8A-4147-A177-3AD203B41FA5}">
                      <a16:colId xmlns:a16="http://schemas.microsoft.com/office/drawing/2014/main" xmlns="" val="20002"/>
                    </a:ext>
                  </a:extLst>
                </a:gridCol>
              </a:tblGrid>
              <a:tr h="370840">
                <a:tc>
                  <a:txBody>
                    <a:bodyPr/>
                    <a:lstStyle/>
                    <a:p>
                      <a:pPr algn="ctr"/>
                      <a:r>
                        <a:rPr lang="en-US" dirty="0" err="1" smtClean="0"/>
                        <a:t>Huruf</a:t>
                      </a:r>
                      <a:r>
                        <a:rPr lang="en-US" dirty="0" smtClean="0"/>
                        <a:t> </a:t>
                      </a:r>
                      <a:endParaRPr lang="en-US" dirty="0"/>
                    </a:p>
                  </a:txBody>
                  <a:tcPr/>
                </a:tc>
                <a:tc>
                  <a:txBody>
                    <a:bodyPr/>
                    <a:lstStyle/>
                    <a:p>
                      <a:pPr algn="ctr"/>
                      <a:r>
                        <a:rPr lang="en-US" dirty="0" err="1" smtClean="0"/>
                        <a:t>dibaca</a:t>
                      </a:r>
                      <a:endParaRPr lang="en-US" dirty="0"/>
                    </a:p>
                  </a:txBody>
                  <a:tcPr/>
                </a:tc>
                <a:tc>
                  <a:txBody>
                    <a:bodyPr/>
                    <a:lstStyle/>
                    <a:p>
                      <a:pPr algn="ctr"/>
                      <a:r>
                        <a:rPr lang="en-US" dirty="0" err="1" smtClean="0"/>
                        <a:t>contoh</a:t>
                      </a:r>
                      <a:endParaRPr lang="en-US" dirty="0"/>
                    </a:p>
                  </a:txBody>
                  <a:tcPr/>
                </a:tc>
                <a:extLst>
                  <a:ext uri="{0D108BD9-81ED-4DB2-BD59-A6C34878D82A}">
                    <a16:rowId xmlns:a16="http://schemas.microsoft.com/office/drawing/2014/main" xmlns="" val="10000"/>
                  </a:ext>
                </a:extLst>
              </a:tr>
              <a:tr h="370840">
                <a:tc>
                  <a:txBody>
                    <a:bodyPr/>
                    <a:lstStyle/>
                    <a:p>
                      <a:r>
                        <a:rPr lang="en-US" dirty="0" smtClean="0"/>
                        <a:t>Ai, è</a:t>
                      </a:r>
                    </a:p>
                    <a:p>
                      <a:endParaRPr lang="en-US" dirty="0" smtClean="0"/>
                    </a:p>
                    <a:p>
                      <a:r>
                        <a:rPr lang="en-US" dirty="0" err="1" smtClean="0"/>
                        <a:t>ou</a:t>
                      </a:r>
                      <a:r>
                        <a:rPr lang="en-US" dirty="0" smtClean="0"/>
                        <a:t> </a:t>
                      </a:r>
                    </a:p>
                    <a:p>
                      <a:endParaRPr lang="en-US" dirty="0" smtClean="0"/>
                    </a:p>
                    <a:p>
                      <a:r>
                        <a:rPr lang="en-US" dirty="0" err="1" smtClean="0"/>
                        <a:t>Oi</a:t>
                      </a:r>
                      <a:r>
                        <a:rPr lang="en-US" dirty="0" smtClean="0"/>
                        <a:t> </a:t>
                      </a:r>
                    </a:p>
                    <a:p>
                      <a:endParaRPr lang="en-US" dirty="0" smtClean="0"/>
                    </a:p>
                    <a:p>
                      <a:r>
                        <a:rPr lang="en-US" dirty="0" smtClean="0"/>
                        <a:t>Au/eau/</a:t>
                      </a:r>
                      <a:r>
                        <a:rPr lang="en-US" dirty="0" err="1" smtClean="0"/>
                        <a:t>eaux</a:t>
                      </a:r>
                      <a:endParaRPr lang="en-US" dirty="0" smtClean="0"/>
                    </a:p>
                    <a:p>
                      <a:endParaRPr lang="en-US" dirty="0" smtClean="0"/>
                    </a:p>
                    <a:p>
                      <a:r>
                        <a:rPr lang="en-US" dirty="0" smtClean="0"/>
                        <a:t>Ch </a:t>
                      </a:r>
                    </a:p>
                    <a:p>
                      <a:endParaRPr lang="en-US" dirty="0" smtClean="0"/>
                    </a:p>
                    <a:p>
                      <a:r>
                        <a:rPr lang="en-US" dirty="0" smtClean="0"/>
                        <a:t>in/</a:t>
                      </a:r>
                      <a:r>
                        <a:rPr lang="en-US" dirty="0" err="1" smtClean="0"/>
                        <a:t>im</a:t>
                      </a:r>
                      <a:r>
                        <a:rPr lang="fr-FR" sz="1800" kern="1200" dirty="0" smtClean="0">
                          <a:solidFill>
                            <a:schemeClr val="dk1"/>
                          </a:solidFill>
                          <a:latin typeface="+mn-lt"/>
                          <a:ea typeface="+mn-ea"/>
                          <a:cs typeface="+mn-cs"/>
                        </a:rPr>
                        <a:t>/</a:t>
                      </a:r>
                      <a:r>
                        <a:rPr lang="fr-FR" sz="1800" kern="1200" dirty="0" err="1" smtClean="0">
                          <a:solidFill>
                            <a:schemeClr val="dk1"/>
                          </a:solidFill>
                          <a:latin typeface="+mn-lt"/>
                          <a:ea typeface="+mn-ea"/>
                          <a:cs typeface="+mn-cs"/>
                        </a:rPr>
                        <a:t>ain</a:t>
                      </a:r>
                      <a:r>
                        <a:rPr lang="fr-FR" sz="1800" kern="1200" dirty="0" smtClean="0">
                          <a:solidFill>
                            <a:schemeClr val="dk1"/>
                          </a:solidFill>
                          <a:latin typeface="+mn-lt"/>
                          <a:ea typeface="+mn-ea"/>
                          <a:cs typeface="+mn-cs"/>
                        </a:rPr>
                        <a:t>/ </a:t>
                      </a:r>
                      <a:r>
                        <a:rPr lang="fr-FR" sz="1800" kern="1200" dirty="0" err="1" smtClean="0">
                          <a:solidFill>
                            <a:schemeClr val="dk1"/>
                          </a:solidFill>
                          <a:latin typeface="+mn-lt"/>
                          <a:ea typeface="+mn-ea"/>
                          <a:cs typeface="+mn-cs"/>
                        </a:rPr>
                        <a:t>ein</a:t>
                      </a:r>
                      <a:r>
                        <a:rPr lang="fr-FR" sz="1800" kern="1200" dirty="0" smtClean="0">
                          <a:solidFill>
                            <a:schemeClr val="dk1"/>
                          </a:solidFill>
                          <a:latin typeface="+mn-lt"/>
                          <a:ea typeface="+mn-ea"/>
                          <a:cs typeface="+mn-cs"/>
                        </a:rPr>
                        <a:t>/ </a:t>
                      </a:r>
                      <a:r>
                        <a:rPr lang="fr-FR" sz="1800" kern="1200" dirty="0" err="1" smtClean="0">
                          <a:solidFill>
                            <a:schemeClr val="dk1"/>
                          </a:solidFill>
                          <a:latin typeface="+mn-lt"/>
                          <a:ea typeface="+mn-ea"/>
                          <a:cs typeface="+mn-cs"/>
                        </a:rPr>
                        <a:t>oin</a:t>
                      </a:r>
                      <a:r>
                        <a:rPr lang="fr-FR" sz="1800" kern="1200" dirty="0" smtClean="0">
                          <a:solidFill>
                            <a:schemeClr val="dk1"/>
                          </a:solidFill>
                          <a:latin typeface="+mn-lt"/>
                          <a:ea typeface="+mn-ea"/>
                          <a:cs typeface="+mn-cs"/>
                        </a:rPr>
                        <a:t>  </a:t>
                      </a:r>
                      <a:endParaRPr lang="en-US" dirty="0" smtClean="0"/>
                    </a:p>
                    <a:p>
                      <a:endParaRPr lang="en-US" dirty="0" smtClean="0"/>
                    </a:p>
                    <a:p>
                      <a:r>
                        <a:rPr lang="fr-FR" sz="1800" kern="1200" dirty="0" smtClean="0">
                          <a:solidFill>
                            <a:schemeClr val="dk1"/>
                          </a:solidFill>
                          <a:latin typeface="+mn-lt"/>
                          <a:ea typeface="+mn-ea"/>
                          <a:cs typeface="+mn-cs"/>
                        </a:rPr>
                        <a:t>an/</a:t>
                      </a:r>
                      <a:r>
                        <a:rPr lang="fr-FR" sz="1800" kern="1200" dirty="0" err="1" smtClean="0">
                          <a:solidFill>
                            <a:schemeClr val="dk1"/>
                          </a:solidFill>
                          <a:latin typeface="+mn-lt"/>
                          <a:ea typeface="+mn-ea"/>
                          <a:cs typeface="+mn-cs"/>
                        </a:rPr>
                        <a:t>am</a:t>
                      </a:r>
                      <a:r>
                        <a:rPr lang="fr-FR" sz="1800" kern="1200" dirty="0" smtClean="0">
                          <a:solidFill>
                            <a:schemeClr val="dk1"/>
                          </a:solidFill>
                          <a:latin typeface="+mn-lt"/>
                          <a:ea typeface="+mn-ea"/>
                          <a:cs typeface="+mn-cs"/>
                        </a:rPr>
                        <a:t>/en/</a:t>
                      </a:r>
                      <a:r>
                        <a:rPr lang="fr-FR" sz="1800" kern="1200" baseline="0" dirty="0" err="1" smtClean="0">
                          <a:solidFill>
                            <a:schemeClr val="dk1"/>
                          </a:solidFill>
                          <a:latin typeface="+mn-lt"/>
                          <a:ea typeface="+mn-ea"/>
                          <a:cs typeface="+mn-cs"/>
                        </a:rPr>
                        <a:t>e</a:t>
                      </a:r>
                      <a:r>
                        <a:rPr lang="fr-FR" sz="1800" kern="1200" dirty="0" err="1" smtClean="0">
                          <a:solidFill>
                            <a:schemeClr val="dk1"/>
                          </a:solidFill>
                          <a:latin typeface="+mn-lt"/>
                          <a:ea typeface="+mn-ea"/>
                          <a:cs typeface="+mn-cs"/>
                        </a:rPr>
                        <a:t>m</a:t>
                      </a:r>
                      <a:endParaRPr lang="fr-FR" sz="1800" kern="1200" dirty="0" smtClean="0">
                        <a:solidFill>
                          <a:schemeClr val="dk1"/>
                        </a:solidFill>
                        <a:latin typeface="+mn-lt"/>
                        <a:ea typeface="+mn-ea"/>
                        <a:cs typeface="+mn-cs"/>
                      </a:endParaRPr>
                    </a:p>
                    <a:p>
                      <a:endParaRPr lang="en-US" dirty="0" smtClean="0"/>
                    </a:p>
                    <a:p>
                      <a:r>
                        <a:rPr lang="en-US" dirty="0" smtClean="0"/>
                        <a:t>On </a:t>
                      </a:r>
                    </a:p>
                    <a:p>
                      <a:endParaRPr lang="en-US" dirty="0" smtClean="0"/>
                    </a:p>
                    <a:p>
                      <a:r>
                        <a:rPr lang="en-US" dirty="0" smtClean="0"/>
                        <a:t>S+ a,</a:t>
                      </a:r>
                      <a:r>
                        <a:rPr lang="en-US" baseline="0" dirty="0" smtClean="0"/>
                        <a:t> </a:t>
                      </a:r>
                      <a:r>
                        <a:rPr lang="en-US" baseline="0" dirty="0" err="1" smtClean="0"/>
                        <a:t>i</a:t>
                      </a:r>
                      <a:r>
                        <a:rPr lang="en-US" baseline="0" dirty="0" smtClean="0"/>
                        <a:t>, u, e, o</a:t>
                      </a:r>
                    </a:p>
                    <a:p>
                      <a:endParaRPr lang="en-US" baseline="0" dirty="0" smtClean="0"/>
                    </a:p>
                    <a:p>
                      <a:r>
                        <a:rPr lang="en-US" baseline="0" dirty="0" smtClean="0"/>
                        <a:t>Ss + </a:t>
                      </a:r>
                      <a:r>
                        <a:rPr lang="en-US" dirty="0" smtClean="0"/>
                        <a:t>a,</a:t>
                      </a:r>
                      <a:r>
                        <a:rPr lang="en-US" baseline="0" dirty="0" smtClean="0"/>
                        <a:t> </a:t>
                      </a:r>
                      <a:r>
                        <a:rPr lang="en-US" baseline="0" dirty="0" err="1" smtClean="0"/>
                        <a:t>i</a:t>
                      </a:r>
                      <a:r>
                        <a:rPr lang="en-US" baseline="0" dirty="0" smtClean="0"/>
                        <a:t>, u, e, o</a:t>
                      </a:r>
                      <a:endParaRPr lang="en-US" dirty="0"/>
                    </a:p>
                  </a:txBody>
                  <a:tcPr/>
                </a:tc>
                <a:tc>
                  <a:txBody>
                    <a:bodyPr/>
                    <a:lstStyle/>
                    <a:p>
                      <a:r>
                        <a:rPr lang="en-US" dirty="0" smtClean="0"/>
                        <a:t>Ɛ</a:t>
                      </a:r>
                    </a:p>
                    <a:p>
                      <a:endParaRPr lang="en-US" dirty="0" smtClean="0"/>
                    </a:p>
                    <a:p>
                      <a:r>
                        <a:rPr lang="en-US" dirty="0" smtClean="0"/>
                        <a:t>U</a:t>
                      </a:r>
                    </a:p>
                    <a:p>
                      <a:endParaRPr lang="en-US" dirty="0" smtClean="0"/>
                    </a:p>
                    <a:p>
                      <a:r>
                        <a:rPr lang="en-ID" altLang="en-US" dirty="0" err="1" smtClean="0"/>
                        <a:t>o</a:t>
                      </a:r>
                      <a:r>
                        <a:rPr lang="en-US" dirty="0" err="1" smtClean="0"/>
                        <a:t>a</a:t>
                      </a:r>
                      <a:endParaRPr lang="en-US" dirty="0" smtClean="0"/>
                    </a:p>
                    <a:p>
                      <a:endParaRPr lang="en-US" dirty="0" smtClean="0"/>
                    </a:p>
                    <a:p>
                      <a:r>
                        <a:rPr lang="en-US" dirty="0" smtClean="0"/>
                        <a:t>O</a:t>
                      </a:r>
                    </a:p>
                    <a:p>
                      <a:endParaRPr lang="en-US" dirty="0" smtClean="0"/>
                    </a:p>
                    <a:p>
                      <a:r>
                        <a:rPr lang="en-US" dirty="0" smtClean="0"/>
                        <a:t>ʃ</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defRPr/>
                      </a:pPr>
                      <a:r>
                        <a:rPr lang="en-US" dirty="0" smtClean="0"/>
                        <a:t>     (</a:t>
                      </a:r>
                      <a:r>
                        <a:rPr lang="en-US" dirty="0" err="1" smtClean="0"/>
                        <a:t>Ɛng</a:t>
                      </a:r>
                      <a:r>
                        <a:rPr lang="en-US" dirty="0" smtClean="0"/>
                        <a:t>)</a:t>
                      </a:r>
                    </a:p>
                    <a:p>
                      <a:pPr marL="0" marR="0" indent="0" algn="l" defTabSz="914400" rtl="0" eaLnBrk="1" fontAlgn="auto" latinLnBrk="0" hangingPunct="1">
                        <a:lnSpc>
                          <a:spcPct val="100000"/>
                        </a:lnSpc>
                        <a:spcBef>
                          <a:spcPts val="0"/>
                        </a:spcBef>
                        <a:spcAft>
                          <a:spcPts val="0"/>
                        </a:spcAft>
                        <a:buClrTx/>
                        <a:buSzTx/>
                        <a:buFontTx/>
                        <a:buNone/>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defRPr/>
                      </a:pPr>
                      <a:r>
                        <a:rPr lang="en-US" dirty="0" err="1" smtClean="0"/>
                        <a:t>ang</a:t>
                      </a:r>
                      <a:endParaRPr lang="en-US" dirty="0" smtClean="0"/>
                    </a:p>
                    <a:p>
                      <a:endParaRPr lang="en-US" dirty="0" smtClean="0"/>
                    </a:p>
                    <a:p>
                      <a:r>
                        <a:rPr lang="en-US" dirty="0" err="1" smtClean="0"/>
                        <a:t>Ong</a:t>
                      </a:r>
                      <a:r>
                        <a:rPr lang="en-US" dirty="0" smtClean="0"/>
                        <a:t> </a:t>
                      </a:r>
                    </a:p>
                    <a:p>
                      <a:endParaRPr lang="en-US" dirty="0" smtClean="0"/>
                    </a:p>
                    <a:p>
                      <a:r>
                        <a:rPr lang="en-US" dirty="0" smtClean="0"/>
                        <a:t>z</a:t>
                      </a:r>
                    </a:p>
                    <a:p>
                      <a:endParaRPr lang="en-US" dirty="0" smtClean="0"/>
                    </a:p>
                    <a:p>
                      <a:r>
                        <a:rPr lang="en-US" dirty="0" smtClean="0"/>
                        <a:t>s</a:t>
                      </a:r>
                    </a:p>
                    <a:p>
                      <a:endParaRPr lang="en-US" dirty="0"/>
                    </a:p>
                  </a:txBody>
                  <a:tcPr/>
                </a:tc>
                <a:tc>
                  <a:txBody>
                    <a:bodyPr/>
                    <a:lstStyle/>
                    <a:p>
                      <a:r>
                        <a:rPr lang="en-US" dirty="0" err="1" smtClean="0"/>
                        <a:t>C</a:t>
                      </a:r>
                      <a:r>
                        <a:rPr lang="en-US" b="1" dirty="0" err="1" smtClean="0"/>
                        <a:t>e</a:t>
                      </a:r>
                      <a:r>
                        <a:rPr lang="en-US" b="0" dirty="0" err="1" smtClean="0"/>
                        <a:t>w</a:t>
                      </a:r>
                      <a:r>
                        <a:rPr lang="en-US" b="1" dirty="0" err="1" smtClean="0"/>
                        <a:t>e</a:t>
                      </a:r>
                      <a:r>
                        <a:rPr lang="en-US" b="0" dirty="0" err="1" smtClean="0"/>
                        <a:t>k</a:t>
                      </a:r>
                      <a:r>
                        <a:rPr lang="en-US" b="0" dirty="0" smtClean="0"/>
                        <a:t>-&gt; </a:t>
                      </a:r>
                      <a:r>
                        <a:rPr lang="en-US" b="0" dirty="0" err="1" smtClean="0"/>
                        <a:t>m</a:t>
                      </a:r>
                      <a:r>
                        <a:rPr lang="en-US" b="1" dirty="0" err="1" smtClean="0"/>
                        <a:t>ai</a:t>
                      </a:r>
                      <a:r>
                        <a:rPr lang="en-US" b="1" dirty="0" smtClean="0"/>
                        <a:t>, </a:t>
                      </a:r>
                      <a:r>
                        <a:rPr lang="en-US" b="0" dirty="0" err="1" smtClean="0"/>
                        <a:t>m</a:t>
                      </a:r>
                      <a:r>
                        <a:rPr lang="en-US" b="1" dirty="0" err="1" smtClean="0"/>
                        <a:t>ai</a:t>
                      </a:r>
                      <a:r>
                        <a:rPr lang="en-US" b="0" dirty="0" err="1" smtClean="0"/>
                        <a:t>s</a:t>
                      </a:r>
                      <a:endParaRPr lang="en-US" b="0" dirty="0" smtClean="0"/>
                    </a:p>
                    <a:p>
                      <a:endParaRPr lang="en-US" b="0" dirty="0" smtClean="0"/>
                    </a:p>
                    <a:p>
                      <a:r>
                        <a:rPr lang="en-US" b="0" dirty="0" smtClean="0"/>
                        <a:t>Bonj</a:t>
                      </a:r>
                      <a:r>
                        <a:rPr lang="en-US" b="1" dirty="0" smtClean="0"/>
                        <a:t>ou</a:t>
                      </a:r>
                      <a:r>
                        <a:rPr lang="en-US" b="0" dirty="0" smtClean="0"/>
                        <a:t>r, t</a:t>
                      </a:r>
                      <a:r>
                        <a:rPr lang="en-US" b="1" dirty="0" smtClean="0"/>
                        <a:t>ou</a:t>
                      </a:r>
                      <a:r>
                        <a:rPr lang="en-US" b="0" dirty="0" smtClean="0"/>
                        <a:t>t, </a:t>
                      </a:r>
                      <a:r>
                        <a:rPr lang="en-US" b="0" dirty="0" err="1" smtClean="0"/>
                        <a:t>v</a:t>
                      </a:r>
                      <a:r>
                        <a:rPr lang="en-US" b="1" dirty="0" err="1" smtClean="0"/>
                        <a:t>ou</a:t>
                      </a:r>
                      <a:r>
                        <a:rPr lang="en-US" b="0" dirty="0" err="1" smtClean="0"/>
                        <a:t>s</a:t>
                      </a:r>
                      <a:endParaRPr lang="en-US" b="0" dirty="0" smtClean="0"/>
                    </a:p>
                    <a:p>
                      <a:endParaRPr lang="en-US" b="0" dirty="0" smtClean="0"/>
                    </a:p>
                    <a:p>
                      <a:r>
                        <a:rPr lang="en-US" b="0" dirty="0" smtClean="0"/>
                        <a:t>Toilette</a:t>
                      </a:r>
                      <a:r>
                        <a:rPr lang="en-US" b="1" dirty="0" smtClean="0"/>
                        <a:t>,</a:t>
                      </a:r>
                      <a:r>
                        <a:rPr lang="en-US" b="1" baseline="0" dirty="0" smtClean="0"/>
                        <a:t> </a:t>
                      </a:r>
                      <a:r>
                        <a:rPr lang="en-US" b="0" baseline="0" dirty="0" err="1" smtClean="0"/>
                        <a:t>trot</a:t>
                      </a:r>
                      <a:r>
                        <a:rPr lang="en-US" b="1" baseline="0" dirty="0" err="1" smtClean="0"/>
                        <a:t>oi</a:t>
                      </a:r>
                      <a:r>
                        <a:rPr lang="en-US" b="0" baseline="0" dirty="0" err="1" smtClean="0"/>
                        <a:t>r</a:t>
                      </a:r>
                      <a:r>
                        <a:rPr lang="en-US" b="1" baseline="0" dirty="0" smtClean="0"/>
                        <a:t>, </a:t>
                      </a:r>
                      <a:r>
                        <a:rPr lang="en-US" b="0" baseline="0" dirty="0" smtClean="0"/>
                        <a:t>bons</a:t>
                      </a:r>
                      <a:r>
                        <a:rPr lang="en-US" b="1" baseline="0" dirty="0" smtClean="0"/>
                        <a:t>oi</a:t>
                      </a:r>
                      <a:r>
                        <a:rPr lang="en-US" b="0" baseline="0" dirty="0" smtClean="0"/>
                        <a:t>r </a:t>
                      </a:r>
                    </a:p>
                    <a:p>
                      <a:endParaRPr lang="en-US" b="0" baseline="0" dirty="0" smtClean="0"/>
                    </a:p>
                    <a:p>
                      <a:r>
                        <a:rPr lang="en-US" b="1" baseline="0" dirty="0" smtClean="0"/>
                        <a:t>Au</a:t>
                      </a:r>
                      <a:r>
                        <a:rPr lang="en-US" b="0" baseline="0" dirty="0" smtClean="0"/>
                        <a:t> </a:t>
                      </a:r>
                      <a:r>
                        <a:rPr lang="en-US" b="0" baseline="0" dirty="0" err="1" smtClean="0"/>
                        <a:t>revoir</a:t>
                      </a:r>
                      <a:r>
                        <a:rPr lang="en-US" b="0" baseline="0" dirty="0" smtClean="0"/>
                        <a:t>, </a:t>
                      </a:r>
                      <a:r>
                        <a:rPr lang="en-US" b="0" baseline="0" dirty="0" err="1" smtClean="0"/>
                        <a:t>l’</a:t>
                      </a:r>
                      <a:r>
                        <a:rPr lang="en-US" b="1" baseline="0" dirty="0" err="1" smtClean="0"/>
                        <a:t>eau</a:t>
                      </a:r>
                      <a:r>
                        <a:rPr lang="en-US" b="0" baseline="0" dirty="0" smtClean="0"/>
                        <a:t>, gat</a:t>
                      </a:r>
                      <a:r>
                        <a:rPr lang="en-US" b="1" baseline="0" dirty="0" smtClean="0"/>
                        <a:t>eau</a:t>
                      </a:r>
                    </a:p>
                    <a:p>
                      <a:endParaRPr lang="en-US" b="1" baseline="0" dirty="0" smtClean="0"/>
                    </a:p>
                    <a:p>
                      <a:r>
                        <a:rPr lang="en-US" b="1" baseline="0" dirty="0" smtClean="0"/>
                        <a:t>Ch</a:t>
                      </a:r>
                      <a:r>
                        <a:rPr lang="en-US" b="0" baseline="0" dirty="0" smtClean="0"/>
                        <a:t>aise , </a:t>
                      </a:r>
                      <a:r>
                        <a:rPr lang="en-US" b="0" baseline="0" dirty="0" err="1" smtClean="0"/>
                        <a:t>mar</a:t>
                      </a:r>
                      <a:r>
                        <a:rPr lang="en-US" b="1" baseline="0" dirty="0" err="1" smtClean="0"/>
                        <a:t>ch</a:t>
                      </a:r>
                      <a:r>
                        <a:rPr lang="en-US" b="0" baseline="0" dirty="0" err="1" smtClean="0">
                          <a:latin typeface="Calibri" panose="020F0502020204030204"/>
                          <a:cs typeface="Calibri" panose="020F0502020204030204"/>
                        </a:rPr>
                        <a:t>é</a:t>
                      </a:r>
                      <a:endParaRPr lang="en-US" b="0" baseline="0" dirty="0" smtClean="0">
                        <a:latin typeface="Calibri" panose="020F0502020204030204"/>
                        <a:cs typeface="Calibri" panose="020F0502020204030204"/>
                      </a:endParaRPr>
                    </a:p>
                    <a:p>
                      <a:endParaRPr lang="en-US" b="0" baseline="0" dirty="0" smtClean="0">
                        <a:latin typeface="Calibri" panose="020F0502020204030204"/>
                        <a:cs typeface="Calibri" panose="020F0502020204030204"/>
                      </a:endParaRPr>
                    </a:p>
                    <a:p>
                      <a:r>
                        <a:rPr lang="en-US" b="1" baseline="0" dirty="0" smtClean="0">
                          <a:latin typeface="Calibri" panose="020F0502020204030204"/>
                          <a:cs typeface="Calibri" panose="020F0502020204030204"/>
                        </a:rPr>
                        <a:t>In</a:t>
                      </a:r>
                      <a:r>
                        <a:rPr lang="en-US" b="0" baseline="0" dirty="0" smtClean="0">
                          <a:latin typeface="Calibri" panose="020F0502020204030204"/>
                          <a:cs typeface="Calibri" panose="020F0502020204030204"/>
                        </a:rPr>
                        <a:t>troduction, </a:t>
                      </a:r>
                      <a:r>
                        <a:rPr lang="en-US" b="1" baseline="0" dirty="0" smtClean="0">
                          <a:latin typeface="Calibri" panose="020F0502020204030204"/>
                          <a:cs typeface="Calibri" panose="020F0502020204030204"/>
                        </a:rPr>
                        <a:t>in</a:t>
                      </a:r>
                      <a:r>
                        <a:rPr lang="en-US" b="0" baseline="0" dirty="0" smtClean="0">
                          <a:latin typeface="Calibri" panose="020F0502020204030204"/>
                          <a:cs typeface="Calibri" panose="020F0502020204030204"/>
                        </a:rPr>
                        <a:t>formation</a:t>
                      </a:r>
                    </a:p>
                    <a:p>
                      <a:r>
                        <a:rPr lang="fr-FR" sz="1800" kern="1200" dirty="0" smtClean="0">
                          <a:solidFill>
                            <a:schemeClr val="dk1"/>
                          </a:solidFill>
                          <a:latin typeface="+mn-lt"/>
                          <a:ea typeface="+mn-ea"/>
                          <a:cs typeface="+mn-cs"/>
                        </a:rPr>
                        <a:t> </a:t>
                      </a:r>
                      <a:endParaRPr lang="en-US" b="0" baseline="0" dirty="0" smtClean="0">
                        <a:latin typeface="Calibri" panose="020F0502020204030204"/>
                        <a:cs typeface="Calibri" panose="020F0502020204030204"/>
                      </a:endParaRPr>
                    </a:p>
                    <a:p>
                      <a:r>
                        <a:rPr lang="en-US" b="0" baseline="0" dirty="0" err="1" smtClean="0">
                          <a:latin typeface="Calibri" panose="020F0502020204030204"/>
                          <a:cs typeface="Calibri" panose="020F0502020204030204"/>
                        </a:rPr>
                        <a:t>Apparte</a:t>
                      </a:r>
                      <a:r>
                        <a:rPr lang="en-US" b="1" baseline="0" dirty="0" err="1" smtClean="0">
                          <a:latin typeface="Calibri" panose="020F0502020204030204"/>
                          <a:cs typeface="Calibri" panose="020F0502020204030204"/>
                        </a:rPr>
                        <a:t>ment</a:t>
                      </a:r>
                      <a:r>
                        <a:rPr lang="en-US" b="1" baseline="0" dirty="0" smtClean="0">
                          <a:latin typeface="Calibri" panose="020F0502020204030204"/>
                          <a:cs typeface="Calibri" panose="020F0502020204030204"/>
                        </a:rPr>
                        <a:t>, </a:t>
                      </a:r>
                      <a:r>
                        <a:rPr lang="en-US" b="0" baseline="0" dirty="0" err="1" smtClean="0">
                          <a:latin typeface="Calibri" panose="020F0502020204030204"/>
                          <a:cs typeface="Calibri" panose="020F0502020204030204"/>
                        </a:rPr>
                        <a:t>éleph</a:t>
                      </a:r>
                      <a:r>
                        <a:rPr lang="en-US" b="1" baseline="0" dirty="0" err="1" smtClean="0">
                          <a:latin typeface="Calibri" panose="020F0502020204030204"/>
                          <a:cs typeface="Calibri" panose="020F0502020204030204"/>
                        </a:rPr>
                        <a:t>ant</a:t>
                      </a:r>
                      <a:endParaRPr lang="en-US" b="1" baseline="0" dirty="0" smtClean="0">
                        <a:latin typeface="Calibri" panose="020F0502020204030204"/>
                        <a:cs typeface="Calibri" panose="020F0502020204030204"/>
                      </a:endParaRPr>
                    </a:p>
                    <a:p>
                      <a:endParaRPr lang="en-US" b="1" baseline="0" dirty="0" smtClean="0"/>
                    </a:p>
                    <a:p>
                      <a:r>
                        <a:rPr lang="en-US" b="0" dirty="0" smtClean="0"/>
                        <a:t>B</a:t>
                      </a:r>
                      <a:r>
                        <a:rPr lang="en-US" b="1" dirty="0" smtClean="0"/>
                        <a:t>on</a:t>
                      </a:r>
                      <a:r>
                        <a:rPr lang="en-US" b="0" dirty="0" smtClean="0"/>
                        <a:t>jour</a:t>
                      </a:r>
                      <a:r>
                        <a:rPr lang="en-US" b="0" baseline="0" dirty="0" smtClean="0"/>
                        <a:t>, s</a:t>
                      </a:r>
                      <a:r>
                        <a:rPr lang="en-US" b="1" baseline="0" dirty="0" smtClean="0"/>
                        <a:t>on</a:t>
                      </a:r>
                    </a:p>
                    <a:p>
                      <a:endParaRPr lang="en-US" b="1" baseline="0" dirty="0" smtClean="0"/>
                    </a:p>
                    <a:p>
                      <a:r>
                        <a:rPr lang="en-US" b="0" baseline="0" dirty="0" err="1" smtClean="0"/>
                        <a:t>Vous</a:t>
                      </a:r>
                      <a:r>
                        <a:rPr lang="en-US" b="0" baseline="0" dirty="0" smtClean="0"/>
                        <a:t> </a:t>
                      </a:r>
                      <a:r>
                        <a:rPr lang="en-US" b="0" baseline="0" dirty="0" err="1" smtClean="0"/>
                        <a:t>appelez</a:t>
                      </a:r>
                      <a:r>
                        <a:rPr lang="en-US" b="0" baseline="0" dirty="0" smtClean="0"/>
                        <a:t> comment?</a:t>
                      </a:r>
                    </a:p>
                    <a:p>
                      <a:endParaRPr lang="en-US" b="0" baseline="0" dirty="0" smtClean="0"/>
                    </a:p>
                    <a:p>
                      <a:r>
                        <a:rPr lang="en-US" b="0" baseline="0" dirty="0" err="1" smtClean="0"/>
                        <a:t>Chau</a:t>
                      </a:r>
                      <a:r>
                        <a:rPr lang="en-US" b="1" baseline="0" dirty="0" err="1" smtClean="0"/>
                        <a:t>ssu</a:t>
                      </a:r>
                      <a:r>
                        <a:rPr lang="en-US" b="0" baseline="0" dirty="0" err="1" smtClean="0"/>
                        <a:t>re</a:t>
                      </a:r>
                      <a:r>
                        <a:rPr lang="en-US" b="0" baseline="0" dirty="0" smtClean="0"/>
                        <a:t>, </a:t>
                      </a:r>
                      <a:r>
                        <a:rPr lang="en-US" b="0" baseline="0" dirty="0" err="1" smtClean="0"/>
                        <a:t>chau</a:t>
                      </a:r>
                      <a:r>
                        <a:rPr lang="en-US" b="1" baseline="0" dirty="0" err="1" smtClean="0"/>
                        <a:t>sse</a:t>
                      </a:r>
                      <a:r>
                        <a:rPr lang="en-US" b="0" baseline="0" dirty="0" err="1" smtClean="0"/>
                        <a:t>tte</a:t>
                      </a:r>
                      <a:endParaRPr lang="en-US" b="0" dirty="0" smtClean="0"/>
                    </a:p>
                  </a:txBody>
                  <a:tcPr/>
                </a:tc>
                <a:extLst>
                  <a:ext uri="{0D108BD9-81ED-4DB2-BD59-A6C34878D82A}">
                    <a16:rowId xmlns:a16="http://schemas.microsoft.com/office/drawing/2014/main" xmlns="" val="10001"/>
                  </a:ext>
                </a:extLst>
              </a:tr>
            </a:tbl>
          </a:graphicData>
        </a:graphic>
      </p:graphicFrame>
      <p:pic>
        <p:nvPicPr>
          <p:cNvPr id="3" name="Picture 2" descr="http://flenet.unileon.es/courstourdumonde/Enasal.jpg"/>
          <p:cNvPicPr/>
          <p:nvPr/>
        </p:nvPicPr>
        <p:blipFill>
          <a:blip r:embed="rId2"/>
          <a:srcRect/>
          <a:stretch>
            <a:fillRect/>
          </a:stretch>
        </p:blipFill>
        <p:spPr bwMode="auto">
          <a:xfrm>
            <a:off x="2819400" y="3657600"/>
            <a:ext cx="147320" cy="2101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Pertemuan</a:t>
            </a:r>
            <a:r>
              <a:rPr lang="en-US" dirty="0" smtClean="0"/>
              <a:t> </a:t>
            </a:r>
            <a:r>
              <a:rPr lang="id-ID" dirty="0" smtClean="0"/>
              <a:t>7</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1295400"/>
          <a:ext cx="7543800" cy="32004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2514600">
                  <a:extLst>
                    <a:ext uri="{9D8B030D-6E8A-4147-A177-3AD203B41FA5}">
                      <a16:colId xmlns:a16="http://schemas.microsoft.com/office/drawing/2014/main" xmlns="" val="20002"/>
                    </a:ext>
                  </a:extLst>
                </a:gridCol>
              </a:tblGrid>
              <a:tr h="562962">
                <a:tc>
                  <a:txBody>
                    <a:bodyPr/>
                    <a:lstStyle/>
                    <a:p>
                      <a:r>
                        <a:rPr lang="en-US" dirty="0" err="1" smtClean="0"/>
                        <a:t>Sujet</a:t>
                      </a:r>
                      <a:endParaRPr lang="en-US" dirty="0"/>
                    </a:p>
                  </a:txBody>
                  <a:tcPr/>
                </a:tc>
                <a:tc>
                  <a:txBody>
                    <a:bodyPr/>
                    <a:lstStyle/>
                    <a:p>
                      <a:r>
                        <a:rPr lang="fr-FR" sz="1800" b="1" kern="1200" dirty="0" smtClean="0">
                          <a:solidFill>
                            <a:schemeClr val="lt1"/>
                          </a:solidFill>
                          <a:latin typeface="+mn-lt"/>
                          <a:ea typeface="+mn-ea"/>
                          <a:cs typeface="+mn-cs"/>
                        </a:rPr>
                        <a:t>S’appeler</a:t>
                      </a:r>
                      <a:endParaRPr lang="en-US" dirty="0"/>
                    </a:p>
                  </a:txBody>
                  <a:tcPr/>
                </a:tc>
                <a:tc>
                  <a:txBody>
                    <a:bodyPr/>
                    <a:lstStyle/>
                    <a:p>
                      <a:r>
                        <a:rPr lang="fr-FR" sz="1800" b="1" kern="1200" dirty="0" smtClean="0">
                          <a:solidFill>
                            <a:schemeClr val="lt1"/>
                          </a:solidFill>
                          <a:latin typeface="+mn-lt"/>
                          <a:ea typeface="+mn-ea"/>
                          <a:cs typeface="+mn-cs"/>
                        </a:rPr>
                        <a:t>être</a:t>
                      </a:r>
                      <a:endParaRPr lang="en-US" dirty="0"/>
                    </a:p>
                  </a:txBody>
                  <a:tcPr/>
                </a:tc>
                <a:extLst>
                  <a:ext uri="{0D108BD9-81ED-4DB2-BD59-A6C34878D82A}">
                    <a16:rowId xmlns:a16="http://schemas.microsoft.com/office/drawing/2014/main" xmlns="" val="10000"/>
                  </a:ext>
                </a:extLst>
              </a:tr>
              <a:tr h="2637438">
                <a:tc>
                  <a:txBody>
                    <a:bodyPr/>
                    <a:lstStyle/>
                    <a:p>
                      <a:r>
                        <a:rPr lang="en-US" sz="2400" dirty="0" smtClean="0"/>
                        <a:t>Je</a:t>
                      </a:r>
                    </a:p>
                    <a:p>
                      <a:r>
                        <a:rPr lang="en-US" sz="2400" dirty="0" err="1" smtClean="0"/>
                        <a:t>Tu</a:t>
                      </a:r>
                      <a:endParaRPr lang="en-US" sz="2400" dirty="0" smtClean="0"/>
                    </a:p>
                    <a:p>
                      <a:r>
                        <a:rPr lang="en-US" sz="2400" dirty="0" smtClean="0"/>
                        <a:t>Il/</a:t>
                      </a:r>
                      <a:r>
                        <a:rPr lang="en-US" sz="2400" dirty="0" err="1" smtClean="0"/>
                        <a:t>elle</a:t>
                      </a:r>
                      <a:endParaRPr lang="en-US" sz="2400" dirty="0" smtClean="0"/>
                    </a:p>
                    <a:p>
                      <a:r>
                        <a:rPr lang="en-US" sz="2400" dirty="0" smtClean="0"/>
                        <a:t>Nous</a:t>
                      </a:r>
                    </a:p>
                    <a:p>
                      <a:r>
                        <a:rPr lang="en-US" sz="2400" dirty="0" err="1" smtClean="0"/>
                        <a:t>Vous</a:t>
                      </a:r>
                      <a:endParaRPr lang="en-US" sz="2400" dirty="0" smtClean="0"/>
                    </a:p>
                    <a:p>
                      <a:r>
                        <a:rPr lang="en-US" sz="2400" dirty="0" smtClean="0"/>
                        <a:t>nous</a:t>
                      </a:r>
                      <a:endParaRPr lang="en-US" sz="2400" dirty="0"/>
                    </a:p>
                  </a:txBody>
                  <a:tcPr/>
                </a:tc>
                <a:tc>
                  <a:txBody>
                    <a:bodyPr/>
                    <a:lstStyle/>
                    <a:p>
                      <a:r>
                        <a:rPr lang="fr-FR" sz="2400" kern="1200" dirty="0" smtClean="0">
                          <a:solidFill>
                            <a:schemeClr val="dk1"/>
                          </a:solidFill>
                          <a:latin typeface="+mn-lt"/>
                          <a:ea typeface="+mn-ea"/>
                          <a:cs typeface="+mn-cs"/>
                        </a:rPr>
                        <a:t>m’appelle</a:t>
                      </a:r>
                      <a:endParaRPr lang="en-US" sz="2400" kern="1200" dirty="0" smtClean="0">
                        <a:solidFill>
                          <a:schemeClr val="dk1"/>
                        </a:solidFill>
                        <a:latin typeface="+mn-lt"/>
                        <a:ea typeface="+mn-ea"/>
                        <a:cs typeface="+mn-cs"/>
                      </a:endParaRPr>
                    </a:p>
                    <a:p>
                      <a:r>
                        <a:rPr lang="fr-FR" sz="2400" kern="1200" dirty="0" smtClean="0">
                          <a:solidFill>
                            <a:schemeClr val="dk1"/>
                          </a:solidFill>
                          <a:latin typeface="+mn-lt"/>
                          <a:ea typeface="+mn-ea"/>
                          <a:cs typeface="+mn-cs"/>
                        </a:rPr>
                        <a:t>t’appelles</a:t>
                      </a:r>
                      <a:endParaRPr lang="en-US" sz="2400" kern="1200" dirty="0" smtClean="0">
                        <a:solidFill>
                          <a:schemeClr val="dk1"/>
                        </a:solidFill>
                        <a:latin typeface="+mn-lt"/>
                        <a:ea typeface="+mn-ea"/>
                        <a:cs typeface="+mn-cs"/>
                      </a:endParaRPr>
                    </a:p>
                    <a:p>
                      <a:r>
                        <a:rPr lang="fr-FR" sz="2400" kern="1200" dirty="0" smtClean="0">
                          <a:solidFill>
                            <a:schemeClr val="dk1"/>
                          </a:solidFill>
                          <a:latin typeface="+mn-lt"/>
                          <a:ea typeface="+mn-ea"/>
                          <a:cs typeface="+mn-cs"/>
                        </a:rPr>
                        <a:t>s’appelle</a:t>
                      </a:r>
                      <a:endParaRPr lang="en-US" sz="2400" kern="1200" dirty="0" smtClean="0">
                        <a:solidFill>
                          <a:schemeClr val="dk1"/>
                        </a:solidFill>
                        <a:latin typeface="+mn-lt"/>
                        <a:ea typeface="+mn-ea"/>
                        <a:cs typeface="+mn-cs"/>
                      </a:endParaRPr>
                    </a:p>
                    <a:p>
                      <a:r>
                        <a:rPr lang="fr-FR" sz="2400" kern="1200" dirty="0" smtClean="0">
                          <a:solidFill>
                            <a:schemeClr val="dk1"/>
                          </a:solidFill>
                          <a:latin typeface="+mn-lt"/>
                          <a:ea typeface="+mn-ea"/>
                          <a:cs typeface="+mn-cs"/>
                        </a:rPr>
                        <a:t>vous appelez</a:t>
                      </a:r>
                      <a:endParaRPr lang="en-US" sz="2400" kern="1200" dirty="0" smtClean="0">
                        <a:solidFill>
                          <a:schemeClr val="dk1"/>
                        </a:solidFill>
                        <a:latin typeface="+mn-lt"/>
                        <a:ea typeface="+mn-ea"/>
                        <a:cs typeface="+mn-cs"/>
                      </a:endParaRPr>
                    </a:p>
                    <a:p>
                      <a:r>
                        <a:rPr lang="fr-FR" sz="2400" kern="1200" dirty="0" smtClean="0">
                          <a:solidFill>
                            <a:schemeClr val="dk1"/>
                          </a:solidFill>
                          <a:latin typeface="+mn-lt"/>
                          <a:ea typeface="+mn-ea"/>
                          <a:cs typeface="+mn-cs"/>
                        </a:rPr>
                        <a:t>nous appelons</a:t>
                      </a:r>
                      <a:endParaRPr lang="en-US" sz="2400" kern="1200" dirty="0" smtClean="0">
                        <a:solidFill>
                          <a:schemeClr val="dk1"/>
                        </a:solidFill>
                        <a:latin typeface="+mn-lt"/>
                        <a:ea typeface="+mn-ea"/>
                        <a:cs typeface="+mn-cs"/>
                      </a:endParaRPr>
                    </a:p>
                    <a:p>
                      <a:r>
                        <a:rPr lang="fr-FR" sz="2400" kern="1200" dirty="0" smtClean="0">
                          <a:solidFill>
                            <a:schemeClr val="dk1"/>
                          </a:solidFill>
                          <a:latin typeface="+mn-lt"/>
                          <a:ea typeface="+mn-ea"/>
                          <a:cs typeface="+mn-cs"/>
                        </a:rPr>
                        <a:t>s’appellent</a:t>
                      </a:r>
                      <a:endParaRPr lang="en-US" sz="2400" dirty="0"/>
                    </a:p>
                  </a:txBody>
                  <a:tcPr/>
                </a:tc>
                <a:tc>
                  <a:txBody>
                    <a:bodyPr/>
                    <a:lstStyle/>
                    <a:p>
                      <a:r>
                        <a:rPr lang="fr-FR" sz="2400" kern="1200" dirty="0" smtClean="0">
                          <a:solidFill>
                            <a:schemeClr val="dk1"/>
                          </a:solidFill>
                          <a:latin typeface="+mn-lt"/>
                          <a:ea typeface="+mn-ea"/>
                          <a:cs typeface="+mn-cs"/>
                        </a:rPr>
                        <a:t>suis</a:t>
                      </a:r>
                      <a:endParaRPr lang="en-US" sz="2400" kern="1200" dirty="0" smtClean="0">
                        <a:solidFill>
                          <a:schemeClr val="dk1"/>
                        </a:solidFill>
                        <a:latin typeface="+mn-lt"/>
                        <a:ea typeface="+mn-ea"/>
                        <a:cs typeface="+mn-cs"/>
                      </a:endParaRPr>
                    </a:p>
                    <a:p>
                      <a:r>
                        <a:rPr lang="fr-FR" sz="2400" kern="1200" dirty="0" smtClean="0">
                          <a:solidFill>
                            <a:schemeClr val="dk1"/>
                          </a:solidFill>
                          <a:latin typeface="+mn-lt"/>
                          <a:ea typeface="+mn-ea"/>
                          <a:cs typeface="+mn-cs"/>
                        </a:rPr>
                        <a:t>es</a:t>
                      </a:r>
                      <a:endParaRPr lang="en-US" sz="2400" kern="1200" dirty="0" smtClean="0">
                        <a:solidFill>
                          <a:schemeClr val="dk1"/>
                        </a:solidFill>
                        <a:latin typeface="+mn-lt"/>
                        <a:ea typeface="+mn-ea"/>
                        <a:cs typeface="+mn-cs"/>
                      </a:endParaRPr>
                    </a:p>
                    <a:p>
                      <a:r>
                        <a:rPr lang="fr-FR" sz="2400" kern="1200" dirty="0" smtClean="0">
                          <a:solidFill>
                            <a:schemeClr val="dk1"/>
                          </a:solidFill>
                          <a:latin typeface="+mn-lt"/>
                          <a:ea typeface="+mn-ea"/>
                          <a:cs typeface="+mn-cs"/>
                        </a:rPr>
                        <a:t>est</a:t>
                      </a:r>
                      <a:endParaRPr lang="en-US" sz="2400" kern="1200" dirty="0" smtClean="0">
                        <a:solidFill>
                          <a:schemeClr val="dk1"/>
                        </a:solidFill>
                        <a:latin typeface="+mn-lt"/>
                        <a:ea typeface="+mn-ea"/>
                        <a:cs typeface="+mn-cs"/>
                      </a:endParaRPr>
                    </a:p>
                    <a:p>
                      <a:r>
                        <a:rPr lang="fr-FR" sz="2400" kern="1200" dirty="0" smtClean="0">
                          <a:solidFill>
                            <a:schemeClr val="dk1"/>
                          </a:solidFill>
                          <a:latin typeface="+mn-lt"/>
                          <a:ea typeface="+mn-ea"/>
                          <a:cs typeface="+mn-cs"/>
                        </a:rPr>
                        <a:t>êtes</a:t>
                      </a:r>
                      <a:endParaRPr lang="en-US" sz="2400" kern="1200" dirty="0" smtClean="0">
                        <a:solidFill>
                          <a:schemeClr val="dk1"/>
                        </a:solidFill>
                        <a:latin typeface="+mn-lt"/>
                        <a:ea typeface="+mn-ea"/>
                        <a:cs typeface="+mn-cs"/>
                      </a:endParaRPr>
                    </a:p>
                    <a:p>
                      <a:r>
                        <a:rPr lang="fr-FR" sz="2400" kern="1200" dirty="0" smtClean="0">
                          <a:solidFill>
                            <a:schemeClr val="dk1"/>
                          </a:solidFill>
                          <a:latin typeface="+mn-lt"/>
                          <a:ea typeface="+mn-ea"/>
                          <a:cs typeface="+mn-cs"/>
                        </a:rPr>
                        <a:t>sommes</a:t>
                      </a:r>
                      <a:endParaRPr lang="en-US" sz="2400" kern="1200" dirty="0" smtClean="0">
                        <a:solidFill>
                          <a:schemeClr val="dk1"/>
                        </a:solidFill>
                        <a:latin typeface="+mn-lt"/>
                        <a:ea typeface="+mn-ea"/>
                        <a:cs typeface="+mn-cs"/>
                      </a:endParaRPr>
                    </a:p>
                    <a:p>
                      <a:r>
                        <a:rPr lang="fr-FR" sz="2400" kern="1200" dirty="0" smtClean="0">
                          <a:solidFill>
                            <a:schemeClr val="dk1"/>
                          </a:solidFill>
                          <a:latin typeface="+mn-lt"/>
                          <a:ea typeface="+mn-ea"/>
                          <a:cs typeface="+mn-cs"/>
                        </a:rPr>
                        <a:t>sont</a:t>
                      </a:r>
                      <a:endParaRPr lang="en-US" sz="2400" dirty="0"/>
                    </a:p>
                  </a:txBody>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ID" altLang="en-US" b="1" dirty="0" smtClean="0"/>
              <a:t>La Conjugaison</a:t>
            </a:r>
            <a:endParaRPr lang="en-ID" altLang="en-US" b="1" dirty="0"/>
          </a:p>
        </p:txBody>
      </p:sp>
      <p:sp>
        <p:nvSpPr>
          <p:cNvPr id="3" name="Content Placeholder 2"/>
          <p:cNvSpPr>
            <a:spLocks noGrp="1"/>
          </p:cNvSpPr>
          <p:nvPr>
            <p:ph idx="1"/>
          </p:nvPr>
        </p:nvSpPr>
        <p:spPr/>
        <p:txBody>
          <a:bodyPr>
            <a:normAutofit fontScale="85000" lnSpcReduction="20000"/>
          </a:bodyPr>
          <a:lstStyle/>
          <a:p>
            <a:r>
              <a:rPr lang="fr-FR" b="1" dirty="0" err="1" smtClean="0"/>
              <a:t>Verb</a:t>
            </a:r>
            <a:r>
              <a:rPr lang="fr-FR" b="1" dirty="0" smtClean="0"/>
              <a:t> (kata </a:t>
            </a:r>
            <a:r>
              <a:rPr lang="fr-FR" b="1" dirty="0" err="1" smtClean="0"/>
              <a:t>kerja</a:t>
            </a:r>
            <a:r>
              <a:rPr lang="fr-FR" b="1" dirty="0" smtClean="0"/>
              <a:t>) </a:t>
            </a:r>
            <a:r>
              <a:rPr lang="fr-FR" b="1" dirty="0" err="1" smtClean="0"/>
              <a:t>akhiran</a:t>
            </a:r>
            <a:r>
              <a:rPr lang="fr-FR" b="1" dirty="0" smtClean="0"/>
              <a:t> –er</a:t>
            </a:r>
            <a:endParaRPr lang="en-US" b="1" dirty="0" smtClean="0"/>
          </a:p>
          <a:p>
            <a:pPr>
              <a:buNone/>
            </a:pPr>
            <a:r>
              <a:rPr lang="fr-FR" b="1" dirty="0" err="1" smtClean="0"/>
              <a:t>Konjugasi</a:t>
            </a:r>
            <a:r>
              <a:rPr lang="fr-FR" b="1" dirty="0" smtClean="0"/>
              <a:t> : -e,-es, -e, -</a:t>
            </a:r>
            <a:r>
              <a:rPr lang="fr-FR" b="1" dirty="0" err="1" smtClean="0"/>
              <a:t>ons</a:t>
            </a:r>
            <a:r>
              <a:rPr lang="fr-FR" b="1" dirty="0" smtClean="0"/>
              <a:t>,</a:t>
            </a:r>
            <a:r>
              <a:rPr lang="en-ID" altLang="fr-FR" b="1" dirty="0" smtClean="0"/>
              <a:t>-ez, </a:t>
            </a:r>
            <a:r>
              <a:rPr lang="fr-FR" b="1" dirty="0" smtClean="0"/>
              <a:t>-</a:t>
            </a:r>
            <a:r>
              <a:rPr lang="fr-FR" b="1" dirty="0" err="1" smtClean="0"/>
              <a:t>ent</a:t>
            </a:r>
            <a:r>
              <a:rPr lang="fr-FR" b="1" dirty="0" smtClean="0"/>
              <a:t>)</a:t>
            </a:r>
          </a:p>
          <a:p>
            <a:pPr>
              <a:buNone/>
            </a:pPr>
            <a:r>
              <a:rPr lang="fr-FR" dirty="0" smtClean="0"/>
              <a:t>Monter </a:t>
            </a:r>
          </a:p>
          <a:p>
            <a:pPr>
              <a:buNone/>
            </a:pPr>
            <a:r>
              <a:rPr lang="fr-FR" dirty="0" smtClean="0"/>
              <a:t>Donner </a:t>
            </a:r>
          </a:p>
          <a:p>
            <a:pPr>
              <a:buNone/>
            </a:pPr>
            <a:r>
              <a:rPr lang="fr-FR" dirty="0" smtClean="0"/>
              <a:t>Téléphoner</a:t>
            </a:r>
          </a:p>
          <a:p>
            <a:pPr>
              <a:buNone/>
            </a:pPr>
            <a:r>
              <a:rPr lang="fr-FR" dirty="0" smtClean="0"/>
              <a:t>Fermer</a:t>
            </a:r>
          </a:p>
          <a:p>
            <a:pPr>
              <a:buNone/>
            </a:pPr>
            <a:r>
              <a:rPr lang="fr-FR" dirty="0" smtClean="0"/>
              <a:t>Manger</a:t>
            </a:r>
          </a:p>
          <a:p>
            <a:pPr>
              <a:buNone/>
            </a:pPr>
            <a:r>
              <a:rPr lang="fr-FR" dirty="0" err="1" smtClean="0"/>
              <a:t>Asseyer</a:t>
            </a:r>
            <a:endParaRPr lang="fr-FR" dirty="0" smtClean="0"/>
          </a:p>
          <a:p>
            <a:pPr>
              <a:buNone/>
            </a:pPr>
            <a:r>
              <a:rPr lang="fr-FR" dirty="0" smtClean="0"/>
              <a:t>Noter</a:t>
            </a:r>
          </a:p>
          <a:p>
            <a:pPr>
              <a:buNone/>
            </a:pPr>
            <a:r>
              <a:rPr lang="fr-FR" dirty="0" smtClean="0"/>
              <a:t>apporter</a:t>
            </a:r>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r>
              <a:rPr lang="en-US" dirty="0" err="1" smtClean="0"/>
              <a:t>Konjugasi</a:t>
            </a:r>
            <a:endParaRPr lang="en-US" dirty="0"/>
          </a:p>
        </p:txBody>
      </p:sp>
      <p:sp>
        <p:nvSpPr>
          <p:cNvPr id="3" name="Content Placeholder 2"/>
          <p:cNvSpPr>
            <a:spLocks noGrp="1"/>
          </p:cNvSpPr>
          <p:nvPr>
            <p:ph idx="1"/>
          </p:nvPr>
        </p:nvSpPr>
        <p:spPr>
          <a:xfrm>
            <a:off x="3048000" y="1600200"/>
            <a:ext cx="2362200" cy="4525963"/>
          </a:xfrm>
        </p:spPr>
        <p:txBody>
          <a:bodyPr/>
          <a:lstStyle/>
          <a:p>
            <a:pPr>
              <a:buNone/>
            </a:pPr>
            <a:r>
              <a:rPr lang="en-US" dirty="0" err="1" smtClean="0"/>
              <a:t>Accueillir</a:t>
            </a:r>
            <a:endParaRPr lang="en-US" dirty="0" smtClean="0"/>
          </a:p>
          <a:p>
            <a:pPr>
              <a:buNone/>
            </a:pPr>
            <a:r>
              <a:rPr lang="en-US" dirty="0" err="1" smtClean="0"/>
              <a:t>Choisir</a:t>
            </a:r>
            <a:r>
              <a:rPr lang="en-US" dirty="0" smtClean="0"/>
              <a:t> </a:t>
            </a:r>
          </a:p>
          <a:p>
            <a:pPr>
              <a:buNone/>
            </a:pPr>
            <a:r>
              <a:rPr lang="en-US" dirty="0" err="1" smtClean="0"/>
              <a:t>Ouvrir</a:t>
            </a:r>
            <a:endParaRPr lang="en-US" dirty="0" smtClean="0"/>
          </a:p>
          <a:p>
            <a:pPr>
              <a:buNone/>
            </a:pPr>
            <a:r>
              <a:rPr lang="en-US" dirty="0" err="1" smtClean="0"/>
              <a:t>Offrir</a:t>
            </a:r>
            <a:r>
              <a:rPr lang="en-US" dirty="0" smtClean="0"/>
              <a:t>  </a:t>
            </a:r>
          </a:p>
          <a:p>
            <a:pPr>
              <a:buNone/>
            </a:pPr>
            <a:endParaRPr lang="en-US" dirty="0" smtClean="0"/>
          </a:p>
          <a:p>
            <a:pPr>
              <a:buNone/>
            </a:pPr>
            <a:r>
              <a:rPr lang="en-US" dirty="0" smtClean="0"/>
              <a:t> </a:t>
            </a:r>
          </a:p>
          <a:p>
            <a:pPr>
              <a:buNone/>
            </a:pPr>
            <a:endParaRPr lang="en-US" dirty="0"/>
          </a:p>
        </p:txBody>
      </p:sp>
      <p:sp>
        <p:nvSpPr>
          <p:cNvPr id="4" name="Content Placeholder 2"/>
          <p:cNvSpPr txBox="1"/>
          <p:nvPr/>
        </p:nvSpPr>
        <p:spPr>
          <a:xfrm>
            <a:off x="609600" y="1752600"/>
            <a:ext cx="2362200" cy="4525963"/>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Réserver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Donner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demander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Préparer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err="1" smtClean="0"/>
              <a:t>Diriger</a:t>
            </a:r>
            <a:r>
              <a:rPr lang="en-US" sz="32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Commander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err="1" smtClean="0"/>
              <a:t>Nettoyer</a:t>
            </a:r>
            <a:r>
              <a:rPr lang="en-US" sz="32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Laver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smtClean="0"/>
              <a:t>Aider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Conseiller</a:t>
            </a:r>
            <a:r>
              <a:rPr kumimoji="0" lang="en-US" sz="3200" b="0" i="0" u="none" strike="noStrike" kern="1200" cap="none" spc="0" normalizeH="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baseline="0" dirty="0" err="1" smtClean="0"/>
              <a:t>Organiser</a:t>
            </a:r>
            <a:r>
              <a:rPr lang="en-US" sz="32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Cuisiner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p:nvPr/>
        </p:nvSpPr>
        <p:spPr>
          <a:xfrm>
            <a:off x="6019800" y="1676400"/>
            <a:ext cx="23622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Prendre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err="1" smtClean="0"/>
              <a:t>Rendre</a:t>
            </a: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xercice de conjugasion.jpg"/>
          <p:cNvPicPr>
            <a:picLocks noGrp="1"/>
          </p:cNvPicPr>
          <p:nvPr>
            <p:ph idx="1"/>
          </p:nvPr>
        </p:nvPicPr>
        <p:blipFill>
          <a:blip r:embed="rId2"/>
          <a:stretch>
            <a:fillRect/>
          </a:stretch>
        </p:blipFill>
        <p:spPr>
          <a:xfrm>
            <a:off x="457200" y="1926546"/>
            <a:ext cx="8229600" cy="387327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PERTEMUAN 8 </a:t>
            </a:r>
            <a:endParaRPr lang="en-US" dirty="0"/>
          </a:p>
        </p:txBody>
      </p:sp>
      <p:sp>
        <p:nvSpPr>
          <p:cNvPr id="3" name="Content Placeholder 2"/>
          <p:cNvSpPr>
            <a:spLocks noGrp="1"/>
          </p:cNvSpPr>
          <p:nvPr>
            <p:ph idx="1"/>
          </p:nvPr>
        </p:nvSpPr>
        <p:spPr/>
        <p:txBody>
          <a:bodyPr/>
          <a:lstStyle/>
          <a:p>
            <a:r>
              <a:rPr lang="id-ID" dirty="0" smtClean="0"/>
              <a:t>MID SEMESTER</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PERTEMUAN 9 &amp; 10</a:t>
            </a:r>
            <a:endParaRPr lang="en-US" dirty="0"/>
          </a:p>
        </p:txBody>
      </p:sp>
      <p:sp>
        <p:nvSpPr>
          <p:cNvPr id="3" name="Content Placeholder 2"/>
          <p:cNvSpPr>
            <a:spLocks noGrp="1"/>
          </p:cNvSpPr>
          <p:nvPr>
            <p:ph idx="1"/>
          </p:nvPr>
        </p:nvSpPr>
        <p:spPr/>
        <p:txBody>
          <a:bodyPr/>
          <a:lstStyle/>
          <a:p>
            <a:r>
              <a:rPr lang="id-ID" dirty="0" smtClean="0"/>
              <a:t>LA DIRÉCTION</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57500" lnSpcReduction="10000"/>
          </a:bodyPr>
          <a:lstStyle/>
          <a:p>
            <a:r>
              <a:rPr lang="en-ID" altLang="en-US">
                <a:sym typeface="+mn-ea"/>
              </a:rPr>
              <a:t>di atas		: au dessus/ en haut</a:t>
            </a:r>
            <a:endParaRPr lang="en-ID" altLang="en-US"/>
          </a:p>
          <a:p>
            <a:r>
              <a:rPr lang="en-ID" altLang="en-US">
                <a:sym typeface="+mn-ea"/>
              </a:rPr>
              <a:t>di bawah	: au dessous / en bas</a:t>
            </a:r>
            <a:endParaRPr lang="en-ID" altLang="en-US"/>
          </a:p>
          <a:p>
            <a:r>
              <a:rPr lang="en-ID" altLang="en-US">
                <a:sym typeface="+mn-ea"/>
              </a:rPr>
              <a:t>ke/ di- kiri	: </a:t>
            </a:r>
            <a:r>
              <a:rPr lang="en-ID" altLang="en-US">
                <a:latin typeface="Calibri" panose="020F0502020204030204" pitchFamily="34" charset="0"/>
                <a:cs typeface="Calibri" panose="020F0502020204030204" pitchFamily="34" charset="0"/>
                <a:sym typeface="+mn-ea"/>
              </a:rPr>
              <a:t>à gauche</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ke/di- kanan	: à droite</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lurus 	terus	: tout droit</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utara		: le nord</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selatan	: le sud</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barat		: l'ouest</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timur		: l'est</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depan		: devant/ en face</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belakang	: derrière</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samping	: à coté de</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di pojok	: au coin de</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di ujung	: au bout de</a:t>
            </a:r>
            <a:endParaRPr lang="en-ID" altLang="en-US">
              <a:latin typeface="Calibri" panose="020F0502020204030204" pitchFamily="34" charset="0"/>
              <a:cs typeface="Calibri" panose="020F0502020204030204" pitchFamily="34" charset="0"/>
            </a:endParaRPr>
          </a:p>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7500" lnSpcReduction="10000"/>
          </a:bodyPr>
          <a:lstStyle/>
          <a:p>
            <a:r>
              <a:rPr lang="en-ID" altLang="en-US">
                <a:sym typeface="+mn-ea"/>
              </a:rPr>
              <a:t>Perempatan		: un/ le carrefour, une/ l'intersection</a:t>
            </a:r>
            <a:endParaRPr lang="en-ID" altLang="en-US"/>
          </a:p>
          <a:p>
            <a:r>
              <a:rPr lang="en-ID" altLang="en-US">
                <a:sym typeface="+mn-ea"/>
              </a:rPr>
              <a:t>pertigaan		: un/le carrefour en T</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lampu merah		: un/le feu</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jembatan		: un/le pont </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sungai			: une/la rivière</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trotoar		: le trotoir</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bundaran		: un/le rond point</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jalan buntu		: une impasse</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hotel/ restaurant		: l'hôtel/  le restaurant</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Rumah sakit		: L'hôpital</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bank			: une/la banque</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pasar			: un/le marché	</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ATM			: une machine distributeur de l'argent/ une tirette de l'argent</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rel kereta api		: un/le chemin de fer</a:t>
            </a:r>
            <a:endParaRPr lang="en-ID" altLang="en-US">
              <a:latin typeface="Calibri" panose="020F0502020204030204" pitchFamily="34" charset="0"/>
              <a:cs typeface="Calibri" panose="020F0502020204030204" pitchFamily="34" charset="0"/>
            </a:endParaRPr>
          </a:p>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10000"/>
          </a:bodyPr>
          <a:lstStyle/>
          <a:p>
            <a:r>
              <a:rPr lang="en-ID" altLang="en-US" sz="3500">
                <a:sym typeface="+mn-ea"/>
              </a:rPr>
              <a:t>dari sini/ ke arah		: d'ici/ vers</a:t>
            </a:r>
            <a:endParaRPr lang="en-ID" altLang="en-US" sz="3500"/>
          </a:p>
          <a:p>
            <a:r>
              <a:rPr lang="en-ID" altLang="en-US" sz="3500">
                <a:sym typeface="+mn-ea"/>
              </a:rPr>
              <a:t>dari			: depuis (depuis l'hotel, depuis le restaurant, depuis la banque)</a:t>
            </a:r>
            <a:endParaRPr lang="en-ID" altLang="en-US" sz="3500"/>
          </a:p>
          <a:p>
            <a:r>
              <a:rPr lang="en-ID" altLang="en-US" sz="3500">
                <a:sym typeface="+mn-ea"/>
              </a:rPr>
              <a:t>kemudian		: en suite, et puis</a:t>
            </a:r>
            <a:endParaRPr lang="en-ID" altLang="en-US" sz="3500"/>
          </a:p>
          <a:p>
            <a:r>
              <a:rPr lang="en-ID" altLang="en-US" sz="3500">
                <a:sym typeface="+mn-ea"/>
              </a:rPr>
              <a:t>setelah/ sebelum		: apr</a:t>
            </a:r>
            <a:r>
              <a:rPr lang="en-ID" altLang="en-US" sz="3500">
                <a:latin typeface="Calibri" panose="020F0502020204030204" pitchFamily="34" charset="0"/>
                <a:cs typeface="Calibri" panose="020F0502020204030204" pitchFamily="34" charset="0"/>
                <a:sym typeface="+mn-ea"/>
              </a:rPr>
              <a:t>ès/ avant</a:t>
            </a:r>
            <a:endParaRPr lang="en-ID" altLang="en-US" sz="3500">
              <a:latin typeface="Calibri" panose="020F0502020204030204" pitchFamily="34" charset="0"/>
              <a:cs typeface="Calibri" panose="020F0502020204030204" pitchFamily="34" charset="0"/>
            </a:endParaRPr>
          </a:p>
          <a:p>
            <a:r>
              <a:rPr lang="en-ID" altLang="en-US" sz="3500">
                <a:latin typeface="Calibri" panose="020F0502020204030204" pitchFamily="34" charset="0"/>
                <a:cs typeface="Calibri" panose="020F0502020204030204" pitchFamily="34" charset="0"/>
                <a:sym typeface="+mn-ea"/>
              </a:rPr>
              <a:t>dalam 100 m		: dans 100 (cent) mètres</a:t>
            </a:r>
            <a:endParaRPr lang="en-ID" altLang="en-US" sz="3500">
              <a:latin typeface="Calibri" panose="020F0502020204030204" pitchFamily="34" charset="0"/>
              <a:cs typeface="Calibri" panose="020F0502020204030204" pitchFamily="34" charset="0"/>
            </a:endParaRPr>
          </a:p>
          <a:p>
            <a:r>
              <a:rPr lang="en-ID" altLang="en-US" sz="3500">
                <a:latin typeface="Calibri" panose="020F0502020204030204" pitchFamily="34" charset="0"/>
                <a:cs typeface="Calibri" panose="020F0502020204030204" pitchFamily="34" charset="0"/>
                <a:sym typeface="+mn-ea"/>
              </a:rPr>
              <a:t>putar balik		: le demi tour</a:t>
            </a:r>
            <a:endParaRPr lang="en-ID" altLang="en-US" sz="3500">
              <a:latin typeface="Calibri" panose="020F0502020204030204" pitchFamily="34" charset="0"/>
              <a:cs typeface="Calibri" panose="020F0502020204030204" pitchFamily="34" charset="0"/>
            </a:endParaRPr>
          </a:p>
          <a:p>
            <a:r>
              <a:rPr lang="en-ID" altLang="en-US" sz="3500">
                <a:latin typeface="Calibri" panose="020F0502020204030204" pitchFamily="34" charset="0"/>
                <a:cs typeface="Calibri" panose="020F0502020204030204" pitchFamily="34" charset="0"/>
                <a:sym typeface="+mn-ea"/>
              </a:rPr>
              <a:t>di ujung jalan		: au bout de la rue</a:t>
            </a:r>
            <a:endParaRPr lang="en-ID" altLang="en-US" sz="3500">
              <a:latin typeface="Calibri" panose="020F0502020204030204" pitchFamily="34" charset="0"/>
              <a:cs typeface="Calibri" panose="020F0502020204030204" pitchFamily="34" charset="0"/>
            </a:endParaRPr>
          </a:p>
          <a:p>
            <a:r>
              <a:rPr lang="en-ID" altLang="en-US" sz="3500">
                <a:latin typeface="Calibri" panose="020F0502020204030204" pitchFamily="34" charset="0"/>
                <a:cs typeface="Calibri" panose="020F0502020204030204" pitchFamily="34" charset="0"/>
                <a:sym typeface="+mn-ea"/>
              </a:rPr>
              <a:t>sampai pada		: jusqu'à</a:t>
            </a:r>
            <a:endParaRPr lang="en-ID" altLang="en-US" sz="3500">
              <a:latin typeface="Calibri" panose="020F0502020204030204" pitchFamily="34" charset="0"/>
              <a:cs typeface="Calibri" panose="020F0502020204030204" pitchFamily="34" charset="0"/>
            </a:endParaRPr>
          </a:p>
          <a:p>
            <a:r>
              <a:rPr lang="en-ID" altLang="en-US" sz="3500">
                <a:latin typeface="Calibri" panose="020F0502020204030204" pitchFamily="34" charset="0"/>
                <a:cs typeface="Calibri" panose="020F0502020204030204" pitchFamily="34" charset="0"/>
                <a:sym typeface="+mn-ea"/>
              </a:rPr>
              <a:t>jalan/ street		: la rue</a:t>
            </a:r>
            <a:endParaRPr lang="en-ID" altLang="en-US" sz="3500">
              <a:latin typeface="Calibri" panose="020F0502020204030204" pitchFamily="34" charset="0"/>
              <a:cs typeface="Calibri" panose="020F0502020204030204" pitchFamily="34" charset="0"/>
            </a:endParaRPr>
          </a:p>
          <a:p>
            <a:r>
              <a:rPr lang="en-ID" altLang="en-US" sz="3500">
                <a:latin typeface="Calibri" panose="020F0502020204030204" pitchFamily="34" charset="0"/>
                <a:cs typeface="Calibri" panose="020F0502020204030204" pitchFamily="34" charset="0"/>
                <a:sym typeface="+mn-ea"/>
              </a:rPr>
              <a:t>jalan pertama, jalan kedua	: la première rue, la deuxième rue</a:t>
            </a:r>
            <a:endParaRPr lang="en-ID" altLang="en-US" sz="3500">
              <a:latin typeface="Calibri" panose="020F0502020204030204" pitchFamily="34" charset="0"/>
              <a:cs typeface="Calibri" panose="020F0502020204030204" pitchFamily="34" charset="0"/>
            </a:endParaRPr>
          </a:p>
          <a:p>
            <a:r>
              <a:rPr lang="en-ID" altLang="en-US" sz="3500">
                <a:latin typeface="Calibri" panose="020F0502020204030204" pitchFamily="34" charset="0"/>
                <a:cs typeface="Calibri" panose="020F0502020204030204" pitchFamily="34" charset="0"/>
                <a:sym typeface="+mn-ea"/>
              </a:rPr>
              <a:t>gang			: le chemin</a:t>
            </a:r>
            <a:endParaRPr lang="en-ID" altLang="en-US" sz="3500">
              <a:latin typeface="Calibri" panose="020F0502020204030204" pitchFamily="34" charset="0"/>
              <a:cs typeface="Calibri" panose="020F0502020204030204" pitchFamily="34" charset="0"/>
            </a:endParaRPr>
          </a:p>
          <a:p>
            <a:r>
              <a:rPr lang="en-ID" altLang="en-US" sz="3500">
                <a:latin typeface="Calibri" panose="020F0502020204030204" pitchFamily="34" charset="0"/>
                <a:cs typeface="Calibri" panose="020F0502020204030204" pitchFamily="34" charset="0"/>
                <a:sym typeface="+mn-ea"/>
              </a:rPr>
              <a:t>gang pertama, gang kedua	: le premier chemin, le deuxième chemin		: </a:t>
            </a:r>
            <a:endParaRPr lang="en-ID" altLang="en-US" sz="3500">
              <a:latin typeface="Calibri" panose="020F0502020204030204" pitchFamily="34" charset="0"/>
              <a:cs typeface="Calibri" panose="020F0502020204030204" pitchFamily="34" charset="0"/>
            </a:endParaRPr>
          </a:p>
          <a:p>
            <a:r>
              <a:rPr lang="en-ID" altLang="en-US" sz="3500">
                <a:latin typeface="Calibri" panose="020F0502020204030204" pitchFamily="34" charset="0"/>
                <a:cs typeface="Calibri" panose="020F0502020204030204" pitchFamily="34" charset="0"/>
                <a:sym typeface="+mn-ea"/>
              </a:rPr>
              <a:t>Lorong			: le couloir</a:t>
            </a:r>
            <a:endParaRPr lang="en-ID" altLang="en-US" sz="3500">
              <a:latin typeface="Calibri" panose="020F0502020204030204" pitchFamily="34" charset="0"/>
              <a:cs typeface="Calibri" panose="020F0502020204030204" pitchFamily="34" charset="0"/>
            </a:endParaRPr>
          </a:p>
          <a:p>
            <a:r>
              <a:rPr lang="en-ID" altLang="en-US" sz="3500">
                <a:latin typeface="Calibri" panose="020F0502020204030204" pitchFamily="34" charset="0"/>
                <a:cs typeface="Calibri" panose="020F0502020204030204" pitchFamily="34" charset="0"/>
                <a:sym typeface="+mn-ea"/>
              </a:rPr>
              <a:t>Lorong pertama		: le premier couloir</a:t>
            </a:r>
            <a:endParaRPr lang="en-ID" altLang="en-US" sz="3500">
              <a:latin typeface="Calibri" panose="020F0502020204030204" pitchFamily="34" charset="0"/>
              <a:cs typeface="Calibri" panose="020F0502020204030204" pitchFamily="34" charset="0"/>
            </a:endParaRPr>
          </a:p>
          <a:p>
            <a:r>
              <a:rPr lang="en-ID" altLang="en-US" sz="3500">
                <a:latin typeface="Calibri" panose="020F0502020204030204" pitchFamily="34" charset="0"/>
                <a:cs typeface="Calibri" panose="020F0502020204030204" pitchFamily="34" charset="0"/>
                <a:sym typeface="+mn-ea"/>
              </a:rPr>
              <a:t>tujuan anda berada...	: votre destination est ...</a:t>
            </a:r>
            <a:endParaRPr lang="en-ID" altLang="en-US" sz="3500">
              <a:latin typeface="Calibri" panose="020F0502020204030204" pitchFamily="34" charset="0"/>
              <a:cs typeface="Calibri" panose="020F0502020204030204" pitchFamily="34" charset="0"/>
            </a:endParaRPr>
          </a:p>
          <a:p>
            <a:r>
              <a:rPr lang="en-ID" altLang="en-US" sz="3500">
                <a:latin typeface="Calibri" panose="020F0502020204030204" pitchFamily="34" charset="0"/>
                <a:cs typeface="Calibri" panose="020F0502020204030204" pitchFamily="34" charset="0"/>
                <a:sym typeface="+mn-ea"/>
              </a:rPr>
              <a:t>in your left/ in yourright	: à votre gauche/ à votre droite</a:t>
            </a:r>
            <a:endParaRPr lang="en-ID" altLang="en-US" sz="3500">
              <a:latin typeface="Calibri" panose="020F0502020204030204" pitchFamily="34" charset="0"/>
              <a:cs typeface="Calibri" panose="020F0502020204030204" pitchFamily="34" charset="0"/>
            </a:endParaRPr>
          </a:p>
          <a:p>
            <a:r>
              <a:rPr lang="en-ID" altLang="en-US" sz="3500">
                <a:latin typeface="Calibri" panose="020F0502020204030204" pitchFamily="34" charset="0"/>
                <a:cs typeface="Calibri" panose="020F0502020204030204" pitchFamily="34" charset="0"/>
                <a:sym typeface="+mn-ea"/>
              </a:rPr>
              <a:t>anda berada di jalan...	: vous êtes sur la rue .....</a:t>
            </a:r>
            <a:endParaRPr lang="en-ID" altLang="en-US" sz="3500">
              <a:latin typeface="Calibri" panose="020F0502020204030204" pitchFamily="34" charset="0"/>
              <a:cs typeface="Calibri" panose="020F0502020204030204" pitchFamily="34" charset="0"/>
            </a:endParaRPr>
          </a:p>
          <a:p>
            <a:endParaRPr lang="en-US" sz="3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20888"/>
            <a:ext cx="8229600" cy="1143000"/>
          </a:xfrm>
        </p:spPr>
        <p:txBody>
          <a:bodyPr>
            <a:normAutofit fontScale="90000"/>
          </a:bodyPr>
          <a:lstStyle/>
          <a:p>
            <a:pPr lvl="0"/>
            <a:r>
              <a:rPr lang="id-ID" dirty="0" smtClean="0"/>
              <a:t>ACCUELLIR LES CLIENTS </a:t>
            </a:r>
            <a:r>
              <a:rPr lang="id-ID" dirty="0" smtClean="0">
                <a:cs typeface="Calibri" panose="020F0502020204030204"/>
              </a:rPr>
              <a:t>À L’HÔTEL</a:t>
            </a:r>
            <a:r>
              <a:rPr lang="id-ID" dirty="0" smtClean="0"/>
              <a:t> </a:t>
            </a:r>
            <a:r>
              <a:rPr lang="en-US" dirty="0" smtClean="0"/>
              <a:t/>
            </a:r>
            <a:br>
              <a:rPr lang="en-US" dirty="0" smtClean="0"/>
            </a:b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tLang="en-US"/>
              <a:t>LES 13 VERBS</a:t>
            </a:r>
          </a:p>
        </p:txBody>
      </p:sp>
      <p:sp>
        <p:nvSpPr>
          <p:cNvPr id="3" name="Content Placeholder 2"/>
          <p:cNvSpPr>
            <a:spLocks noGrp="1"/>
          </p:cNvSpPr>
          <p:nvPr>
            <p:ph idx="1"/>
          </p:nvPr>
        </p:nvSpPr>
        <p:spPr/>
        <p:txBody>
          <a:bodyPr>
            <a:normAutofit fontScale="47500" lnSpcReduction="10000"/>
          </a:bodyPr>
          <a:lstStyle/>
          <a:p>
            <a:pPr marL="0" indent="0">
              <a:buNone/>
            </a:pPr>
            <a:endParaRPr lang="en-ID" altLang="en-US" sz="3500"/>
          </a:p>
          <a:p>
            <a:pPr marL="0" indent="0">
              <a:buNone/>
            </a:pPr>
            <a:r>
              <a:rPr lang="en-ID" altLang="en-US" sz="3500">
                <a:sym typeface="+mn-ea"/>
              </a:rPr>
              <a:t>1. </a:t>
            </a:r>
            <a:r>
              <a:rPr lang="en-ID" altLang="en-US" sz="3500" b="1" u="sng">
                <a:sym typeface="+mn-ea"/>
              </a:rPr>
              <a:t>aller </a:t>
            </a:r>
            <a:r>
              <a:rPr lang="en-ID" altLang="en-US" sz="3500">
                <a:sym typeface="+mn-ea"/>
              </a:rPr>
              <a:t>(pergi): vous allez tout droit (anda lurus terus)</a:t>
            </a:r>
            <a:endParaRPr lang="en-ID" altLang="en-US" sz="3500"/>
          </a:p>
          <a:p>
            <a:pPr marL="0" indent="0">
              <a:buNone/>
            </a:pPr>
            <a:r>
              <a:rPr lang="en-ID" altLang="en-US" sz="3500">
                <a:sym typeface="+mn-ea"/>
              </a:rPr>
              <a:t>2. </a:t>
            </a:r>
            <a:r>
              <a:rPr lang="en-ID" altLang="en-US" sz="3500" b="1" u="sng">
                <a:sym typeface="+mn-ea"/>
              </a:rPr>
              <a:t>tourner </a:t>
            </a:r>
            <a:r>
              <a:rPr lang="en-ID" altLang="en-US" sz="3500">
                <a:sym typeface="+mn-ea"/>
              </a:rPr>
              <a:t>(belok): vous tournez </a:t>
            </a:r>
            <a:r>
              <a:rPr lang="en-ID" altLang="en-US" sz="3500">
                <a:latin typeface="Calibri" panose="020F0502020204030204" pitchFamily="34" charset="0"/>
                <a:cs typeface="Calibri" panose="020F0502020204030204" pitchFamily="34" charset="0"/>
                <a:sym typeface="+mn-ea"/>
              </a:rPr>
              <a:t>à gauche (anda ke kiri)</a:t>
            </a:r>
            <a:endParaRPr lang="en-ID" altLang="en-US" sz="3500"/>
          </a:p>
          <a:p>
            <a:pPr marL="0" indent="0">
              <a:buNone/>
            </a:pPr>
            <a:r>
              <a:rPr lang="en-ID" altLang="en-US" sz="3500">
                <a:sym typeface="+mn-ea"/>
              </a:rPr>
              <a:t>3. </a:t>
            </a:r>
            <a:r>
              <a:rPr lang="en-ID" altLang="en-US" sz="3500" b="1" u="sng">
                <a:sym typeface="+mn-ea"/>
              </a:rPr>
              <a:t>traverser </a:t>
            </a:r>
            <a:r>
              <a:rPr lang="en-ID" altLang="en-US" sz="3500">
                <a:sym typeface="+mn-ea"/>
              </a:rPr>
              <a:t>(menyebrangi): vous traversez le pont (anda menyebrangi jembatan)</a:t>
            </a:r>
            <a:endParaRPr lang="en-ID" altLang="en-US" sz="3500"/>
          </a:p>
          <a:p>
            <a:pPr marL="0" indent="0">
              <a:buNone/>
            </a:pPr>
            <a:r>
              <a:rPr lang="en-ID" altLang="en-US" sz="3500">
                <a:sym typeface="+mn-ea"/>
              </a:rPr>
              <a:t>4. </a:t>
            </a:r>
            <a:r>
              <a:rPr lang="en-ID" altLang="en-US" sz="3500" b="1" u="sng">
                <a:sym typeface="+mn-ea"/>
              </a:rPr>
              <a:t>continuer </a:t>
            </a:r>
            <a:r>
              <a:rPr lang="en-ID" altLang="en-US" sz="3500">
                <a:sym typeface="+mn-ea"/>
              </a:rPr>
              <a:t>(lanjutkan): vous continuez vers le nord (anda melanjutkan ke arah utara)</a:t>
            </a:r>
            <a:endParaRPr lang="en-ID" altLang="en-US" sz="3500"/>
          </a:p>
          <a:p>
            <a:pPr marL="0" indent="0">
              <a:buNone/>
            </a:pPr>
            <a:r>
              <a:rPr lang="en-ID" altLang="en-US" sz="3500">
                <a:sym typeface="+mn-ea"/>
              </a:rPr>
              <a:t>5. </a:t>
            </a:r>
            <a:r>
              <a:rPr lang="en-ID" altLang="en-US" sz="3500" b="1" u="sng">
                <a:sym typeface="+mn-ea"/>
              </a:rPr>
              <a:t>prendre </a:t>
            </a:r>
            <a:r>
              <a:rPr lang="en-ID" altLang="en-US" sz="3500">
                <a:sym typeface="+mn-ea"/>
              </a:rPr>
              <a:t>(ambil): vous prenez le premier chemin </a:t>
            </a:r>
            <a:r>
              <a:rPr lang="en-ID" altLang="en-US" sz="3500">
                <a:latin typeface="Calibri" panose="020F0502020204030204" pitchFamily="34" charset="0"/>
                <a:cs typeface="Calibri" panose="020F0502020204030204" pitchFamily="34" charset="0"/>
                <a:sym typeface="+mn-ea"/>
              </a:rPr>
              <a:t>à droite (anda ambil gang pertama, ke kanan)</a:t>
            </a:r>
            <a:endParaRPr lang="en-ID" altLang="en-US" sz="3500"/>
          </a:p>
          <a:p>
            <a:pPr marL="0" indent="0">
              <a:buNone/>
            </a:pPr>
            <a:r>
              <a:rPr lang="en-ID" altLang="en-US" sz="3500">
                <a:sym typeface="+mn-ea"/>
              </a:rPr>
              <a:t>6. </a:t>
            </a:r>
            <a:r>
              <a:rPr lang="en-ID" altLang="en-US" sz="3500" b="1" u="sng">
                <a:sym typeface="+mn-ea"/>
              </a:rPr>
              <a:t>s'arr</a:t>
            </a:r>
            <a:r>
              <a:rPr lang="en-ID" altLang="en-US" sz="3500" b="1" u="sng">
                <a:latin typeface="Calibri" panose="020F0502020204030204" pitchFamily="34" charset="0"/>
                <a:cs typeface="Calibri" panose="020F0502020204030204" pitchFamily="34" charset="0"/>
                <a:sym typeface="+mn-ea"/>
              </a:rPr>
              <a:t>êter </a:t>
            </a:r>
            <a:r>
              <a:rPr lang="en-ID" altLang="en-US" sz="3500">
                <a:latin typeface="Calibri" panose="020F0502020204030204" pitchFamily="34" charset="0"/>
                <a:cs typeface="Calibri" panose="020F0502020204030204" pitchFamily="34" charset="0"/>
                <a:sym typeface="+mn-ea"/>
              </a:rPr>
              <a:t>(berhenti): vous vous arrêtez juste après la pharmacie (anda berhenti tepat setelah apotek)</a:t>
            </a:r>
            <a:endParaRPr lang="en-ID" altLang="en-US" sz="3500">
              <a:latin typeface="Calibri" panose="020F0502020204030204" pitchFamily="34" charset="0"/>
              <a:cs typeface="Calibri" panose="020F0502020204030204" pitchFamily="34" charset="0"/>
            </a:endParaRPr>
          </a:p>
          <a:p>
            <a:pPr marL="0" indent="0">
              <a:buNone/>
            </a:pPr>
            <a:r>
              <a:rPr lang="en-ID" altLang="en-US" sz="3500">
                <a:latin typeface="Calibri" panose="020F0502020204030204" pitchFamily="34" charset="0"/>
                <a:cs typeface="Calibri" panose="020F0502020204030204" pitchFamily="34" charset="0"/>
                <a:sym typeface="+mn-ea"/>
              </a:rPr>
              <a:t>7. </a:t>
            </a:r>
            <a:r>
              <a:rPr lang="en-ID" altLang="en-US" sz="3500" b="1" u="sng">
                <a:latin typeface="Calibri" panose="020F0502020204030204" pitchFamily="34" charset="0"/>
                <a:cs typeface="Calibri" panose="020F0502020204030204" pitchFamily="34" charset="0"/>
                <a:sym typeface="+mn-ea"/>
              </a:rPr>
              <a:t>arriver </a:t>
            </a:r>
            <a:r>
              <a:rPr lang="en-ID" altLang="en-US" sz="3500">
                <a:latin typeface="Calibri" panose="020F0502020204030204" pitchFamily="34" charset="0"/>
                <a:cs typeface="Calibri" panose="020F0502020204030204" pitchFamily="34" charset="0"/>
                <a:sym typeface="+mn-ea"/>
              </a:rPr>
              <a:t>(tiba): vous arrivez... (anda tiba)</a:t>
            </a:r>
            <a:endParaRPr lang="en-ID" altLang="en-US" sz="3500">
              <a:latin typeface="Calibri" panose="020F0502020204030204" pitchFamily="34" charset="0"/>
              <a:cs typeface="Calibri" panose="020F0502020204030204" pitchFamily="34" charset="0"/>
            </a:endParaRPr>
          </a:p>
          <a:p>
            <a:pPr marL="0" indent="0">
              <a:buNone/>
            </a:pPr>
            <a:r>
              <a:rPr lang="en-ID" altLang="en-US" sz="3500">
                <a:latin typeface="Calibri" panose="020F0502020204030204" pitchFamily="34" charset="0"/>
                <a:cs typeface="Calibri" panose="020F0502020204030204" pitchFamily="34" charset="0"/>
                <a:sym typeface="+mn-ea"/>
              </a:rPr>
              <a:t>8. </a:t>
            </a:r>
            <a:r>
              <a:rPr lang="en-ID" altLang="en-US" sz="3500" b="1" u="sng">
                <a:latin typeface="Calibri" panose="020F0502020204030204" pitchFamily="34" charset="0"/>
                <a:cs typeface="Calibri" panose="020F0502020204030204" pitchFamily="34" charset="0"/>
                <a:sym typeface="+mn-ea"/>
              </a:rPr>
              <a:t>passer </a:t>
            </a:r>
            <a:r>
              <a:rPr lang="en-ID" altLang="en-US" sz="3500">
                <a:latin typeface="Calibri" panose="020F0502020204030204" pitchFamily="34" charset="0"/>
                <a:cs typeface="Calibri" panose="020F0502020204030204" pitchFamily="34" charset="0"/>
                <a:sym typeface="+mn-ea"/>
              </a:rPr>
              <a:t>(melewati): vous passez la poste (anda melewati kantor post)</a:t>
            </a:r>
            <a:endParaRPr lang="en-ID" altLang="en-US" sz="3500">
              <a:latin typeface="Calibri" panose="020F0502020204030204" pitchFamily="34" charset="0"/>
              <a:cs typeface="Calibri" panose="020F0502020204030204" pitchFamily="34" charset="0"/>
            </a:endParaRPr>
          </a:p>
          <a:p>
            <a:pPr marL="0" indent="0">
              <a:buNone/>
            </a:pPr>
            <a:r>
              <a:rPr lang="en-ID" altLang="en-US" sz="3500">
                <a:latin typeface="Calibri" panose="020F0502020204030204" pitchFamily="34" charset="0"/>
                <a:cs typeface="Calibri" panose="020F0502020204030204" pitchFamily="34" charset="0"/>
                <a:sym typeface="+mn-ea"/>
              </a:rPr>
              <a:t>9. </a:t>
            </a:r>
            <a:r>
              <a:rPr lang="en-ID" altLang="en-US" sz="3500" b="1" u="sng">
                <a:latin typeface="Calibri" panose="020F0502020204030204" pitchFamily="34" charset="0"/>
                <a:cs typeface="Calibri" panose="020F0502020204030204" pitchFamily="34" charset="0"/>
                <a:sym typeface="+mn-ea"/>
              </a:rPr>
              <a:t>faire </a:t>
            </a:r>
            <a:r>
              <a:rPr lang="en-ID" altLang="en-US" sz="3500">
                <a:latin typeface="Calibri" panose="020F0502020204030204" pitchFamily="34" charset="0"/>
                <a:cs typeface="Calibri" panose="020F0502020204030204" pitchFamily="34" charset="0"/>
                <a:sym typeface="+mn-ea"/>
              </a:rPr>
              <a:t>(melakukan): vous faites le demi tour (anda putar balik)</a:t>
            </a:r>
            <a:endParaRPr lang="en-ID" altLang="en-US" sz="3500">
              <a:latin typeface="Calibri" panose="020F0502020204030204" pitchFamily="34" charset="0"/>
              <a:cs typeface="Calibri" panose="020F0502020204030204" pitchFamily="34" charset="0"/>
            </a:endParaRPr>
          </a:p>
          <a:p>
            <a:pPr marL="0" indent="0">
              <a:buNone/>
            </a:pPr>
            <a:r>
              <a:rPr lang="en-ID" altLang="en-US" sz="3500">
                <a:latin typeface="Calibri" panose="020F0502020204030204" pitchFamily="34" charset="0"/>
                <a:cs typeface="Calibri" panose="020F0502020204030204" pitchFamily="34" charset="0"/>
                <a:sym typeface="+mn-ea"/>
              </a:rPr>
              <a:t>10. </a:t>
            </a:r>
            <a:r>
              <a:rPr lang="en-ID" altLang="en-US" sz="3500" b="1" u="sng">
                <a:latin typeface="Calibri" panose="020F0502020204030204" pitchFamily="34" charset="0"/>
                <a:cs typeface="Calibri" panose="020F0502020204030204" pitchFamily="34" charset="0"/>
                <a:sym typeface="+mn-ea"/>
              </a:rPr>
              <a:t>sortir </a:t>
            </a:r>
            <a:r>
              <a:rPr lang="en-ID" altLang="en-US" sz="3500">
                <a:latin typeface="Calibri" panose="020F0502020204030204" pitchFamily="34" charset="0"/>
                <a:cs typeface="Calibri" panose="020F0502020204030204" pitchFamily="34" charset="0"/>
                <a:sym typeface="+mn-ea"/>
              </a:rPr>
              <a:t>(keluar): vous sortez de l'hôtel (anda keluar dari hotel)</a:t>
            </a:r>
            <a:endParaRPr lang="en-ID" altLang="en-US" sz="3500">
              <a:latin typeface="Calibri" panose="020F0502020204030204" pitchFamily="34" charset="0"/>
              <a:cs typeface="Calibri" panose="020F0502020204030204" pitchFamily="34" charset="0"/>
            </a:endParaRPr>
          </a:p>
          <a:p>
            <a:pPr marL="0" indent="0">
              <a:buNone/>
            </a:pPr>
            <a:r>
              <a:rPr lang="en-ID" altLang="en-US" sz="3500">
                <a:latin typeface="Calibri" panose="020F0502020204030204" pitchFamily="34" charset="0"/>
                <a:cs typeface="Calibri" panose="020F0502020204030204" pitchFamily="34" charset="0"/>
                <a:sym typeface="+mn-ea"/>
              </a:rPr>
              <a:t>11. </a:t>
            </a:r>
            <a:r>
              <a:rPr lang="en-ID" altLang="en-US" sz="3500" b="1" u="sng">
                <a:latin typeface="Calibri" panose="020F0502020204030204" pitchFamily="34" charset="0"/>
                <a:cs typeface="Calibri" panose="020F0502020204030204" pitchFamily="34" charset="0"/>
                <a:sym typeface="+mn-ea"/>
              </a:rPr>
              <a:t>marcher </a:t>
            </a:r>
            <a:r>
              <a:rPr lang="en-ID" altLang="en-US" sz="3500">
                <a:latin typeface="Calibri" panose="020F0502020204030204" pitchFamily="34" charset="0"/>
                <a:cs typeface="Calibri" panose="020F0502020204030204" pitchFamily="34" charset="0"/>
                <a:sym typeface="+mn-ea"/>
              </a:rPr>
              <a:t>(berjalan): vous marchez tout droit (anda berjalan lurus terus)</a:t>
            </a:r>
            <a:endParaRPr lang="en-ID" altLang="en-US" sz="3500">
              <a:latin typeface="Calibri" panose="020F0502020204030204" pitchFamily="34" charset="0"/>
              <a:cs typeface="Calibri" panose="020F0502020204030204" pitchFamily="34" charset="0"/>
            </a:endParaRPr>
          </a:p>
          <a:p>
            <a:pPr marL="0" indent="0">
              <a:buNone/>
            </a:pPr>
            <a:r>
              <a:rPr lang="en-ID" altLang="en-US" sz="3500">
                <a:latin typeface="Calibri" panose="020F0502020204030204" pitchFamily="34" charset="0"/>
                <a:cs typeface="Calibri" panose="020F0502020204030204" pitchFamily="34" charset="0"/>
                <a:sym typeface="+mn-ea"/>
              </a:rPr>
              <a:t>12. </a:t>
            </a:r>
            <a:r>
              <a:rPr lang="en-ID" altLang="en-US" sz="3500" b="1" u="sng">
                <a:latin typeface="Calibri" panose="020F0502020204030204" pitchFamily="34" charset="0"/>
                <a:cs typeface="Calibri" panose="020F0502020204030204" pitchFamily="34" charset="0"/>
                <a:sym typeface="+mn-ea"/>
              </a:rPr>
              <a:t>monter </a:t>
            </a:r>
            <a:r>
              <a:rPr lang="en-ID" altLang="en-US" sz="3500">
                <a:latin typeface="Calibri" panose="020F0502020204030204" pitchFamily="34" charset="0"/>
                <a:cs typeface="Calibri" panose="020F0502020204030204" pitchFamily="34" charset="0"/>
                <a:sym typeface="+mn-ea"/>
              </a:rPr>
              <a:t>(naik): vous montez par l'ascenseur... (anda naik lift)</a:t>
            </a:r>
            <a:endParaRPr lang="en-ID" altLang="en-US" sz="3500">
              <a:latin typeface="Calibri" panose="020F0502020204030204" pitchFamily="34" charset="0"/>
              <a:cs typeface="Calibri" panose="020F0502020204030204" pitchFamily="34" charset="0"/>
            </a:endParaRPr>
          </a:p>
          <a:p>
            <a:pPr marL="0" indent="0">
              <a:buNone/>
            </a:pPr>
            <a:r>
              <a:rPr lang="en-ID" altLang="en-US" sz="3500">
                <a:latin typeface="Calibri" panose="020F0502020204030204" pitchFamily="34" charset="0"/>
                <a:cs typeface="Calibri" panose="020F0502020204030204" pitchFamily="34" charset="0"/>
                <a:sym typeface="+mn-ea"/>
              </a:rPr>
              <a:t>13. </a:t>
            </a:r>
            <a:r>
              <a:rPr lang="en-ID" altLang="en-US" sz="3500" b="1" u="sng">
                <a:latin typeface="Calibri" panose="020F0502020204030204" pitchFamily="34" charset="0"/>
                <a:cs typeface="Calibri" panose="020F0502020204030204" pitchFamily="34" charset="0"/>
                <a:sym typeface="+mn-ea"/>
              </a:rPr>
              <a:t>trouver </a:t>
            </a:r>
            <a:r>
              <a:rPr lang="en-ID" altLang="en-US" sz="3500">
                <a:latin typeface="Calibri" panose="020F0502020204030204" pitchFamily="34" charset="0"/>
                <a:cs typeface="Calibri" panose="020F0502020204030204" pitchFamily="34" charset="0"/>
                <a:sym typeface="+mn-ea"/>
              </a:rPr>
              <a:t>(menemukan): vous trouvez la boutique avant la gallerie (anda menemukan butik sebelum galeri)</a:t>
            </a:r>
            <a:endParaRPr lang="en-ID" altLang="en-US" sz="3500">
              <a:latin typeface="Calibri" panose="020F0502020204030204" pitchFamily="34" charset="0"/>
              <a:cs typeface="Calibri" panose="020F0502020204030204" pitchFamily="34" charset="0"/>
            </a:endParaRPr>
          </a:p>
          <a:p>
            <a:endParaRPr lang="en-US" sz="35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ID" altLang="en-US">
                <a:sym typeface="+mn-ea"/>
              </a:rPr>
              <a:t>dari sini, anda belok kiri kemudian dalam 50m anda menyebrangi jembatan. anda (pergi) lurus terus, pada jalan kedua anda belok kanan, anda melewati perempatan dan (et) lampu merah, anda lurus terus. Pada gang ketiga anda belok kiri, anda lanjutkan sampai bundaran, anda belok kanan, anda lanjutkan sampai sebelum jembatan anda berhenti. tujuan anda berada di samping hotel Ambarrukmo, di ujung jalan, di sisi kiri. </a:t>
            </a:r>
            <a:endParaRPr lang="en-ID" altLang="en-US"/>
          </a:p>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tLang="en-US"/>
              <a:t>Part 2</a:t>
            </a:r>
          </a:p>
        </p:txBody>
      </p:sp>
      <p:graphicFrame>
        <p:nvGraphicFramePr>
          <p:cNvPr id="5" name="Content Placeholder 4"/>
          <p:cNvGraphicFramePr>
            <a:graphicFrameLocks noGrp="1"/>
          </p:cNvGraphicFramePr>
          <p:nvPr>
            <p:ph idx="1"/>
          </p:nvPr>
        </p:nvGraphicFramePr>
        <p:xfrm>
          <a:off x="457200" y="1600200"/>
          <a:ext cx="8229600" cy="4480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81000">
                <a:tc>
                  <a:txBody>
                    <a:bodyPr/>
                    <a:lstStyle/>
                    <a:p>
                      <a:pPr>
                        <a:buNone/>
                      </a:pPr>
                      <a:r>
                        <a:rPr lang="en-ID" altLang="en-US">
                          <a:solidFill>
                            <a:schemeClr val="tx1"/>
                          </a:solidFill>
                        </a:rPr>
                        <a:t>la r</a:t>
                      </a:r>
                      <a:r>
                        <a:rPr lang="en-ID" altLang="en-US">
                          <a:solidFill>
                            <a:schemeClr val="tx1"/>
                          </a:solidFill>
                          <a:latin typeface="Calibri" panose="020F0502020204030204" pitchFamily="34" charset="0"/>
                          <a:cs typeface="Calibri" panose="020F0502020204030204" pitchFamily="34" charset="0"/>
                        </a:rPr>
                        <a:t>é</a:t>
                      </a:r>
                      <a:r>
                        <a:rPr lang="en-ID" altLang="en-US">
                          <a:solidFill>
                            <a:schemeClr val="tx1"/>
                          </a:solidFill>
                        </a:rPr>
                        <a:t>c</a:t>
                      </a:r>
                      <a:r>
                        <a:rPr lang="en-ID" altLang="en-US">
                          <a:solidFill>
                            <a:schemeClr val="tx1"/>
                          </a:solidFill>
                          <a:latin typeface="Calibri" panose="020F0502020204030204" pitchFamily="34" charset="0"/>
                          <a:cs typeface="Calibri" panose="020F0502020204030204" pitchFamily="34" charset="0"/>
                        </a:rPr>
                        <a:t>é</a:t>
                      </a:r>
                      <a:r>
                        <a:rPr lang="en-ID" altLang="en-US">
                          <a:solidFill>
                            <a:schemeClr val="tx1"/>
                          </a:solidFill>
                        </a:rPr>
                        <a:t>ption/ l'acceuil (reception)</a:t>
                      </a:r>
                    </a:p>
                    <a:p>
                      <a:pPr>
                        <a:buNone/>
                      </a:pPr>
                      <a:r>
                        <a:rPr lang="en-ID" altLang="en-US">
                          <a:solidFill>
                            <a:schemeClr val="tx1"/>
                          </a:solidFill>
                        </a:rPr>
                        <a:t>la toilette (toilet)</a:t>
                      </a:r>
                    </a:p>
                    <a:p>
                      <a:pPr>
                        <a:buNone/>
                      </a:pPr>
                      <a:r>
                        <a:rPr lang="en-ID" altLang="en-US">
                          <a:solidFill>
                            <a:schemeClr val="tx1"/>
                          </a:solidFill>
                        </a:rPr>
                        <a:t>le salon/ la salle d'attente (ruang tamu, ruang tunggu)</a:t>
                      </a:r>
                    </a:p>
                    <a:p>
                      <a:pPr>
                        <a:buNone/>
                      </a:pPr>
                      <a:r>
                        <a:rPr lang="en-ID" altLang="en-US">
                          <a:solidFill>
                            <a:schemeClr val="tx1"/>
                          </a:solidFill>
                        </a:rPr>
                        <a:t>le hall</a:t>
                      </a:r>
                    </a:p>
                    <a:p>
                      <a:pPr>
                        <a:buNone/>
                      </a:pPr>
                      <a:r>
                        <a:rPr lang="en-ID" altLang="en-US">
                          <a:solidFill>
                            <a:schemeClr val="tx1"/>
                          </a:solidFill>
                        </a:rPr>
                        <a:t>le restaurant (restaurant)</a:t>
                      </a:r>
                    </a:p>
                    <a:p>
                      <a:pPr>
                        <a:buNone/>
                      </a:pPr>
                      <a:r>
                        <a:rPr lang="en-ID" altLang="en-US">
                          <a:solidFill>
                            <a:schemeClr val="tx1"/>
                          </a:solidFill>
                        </a:rPr>
                        <a:t>le bar</a:t>
                      </a:r>
                    </a:p>
                    <a:p>
                      <a:pPr>
                        <a:buNone/>
                      </a:pPr>
                      <a:r>
                        <a:rPr lang="en-ID" altLang="en-US">
                          <a:solidFill>
                            <a:schemeClr val="tx1"/>
                          </a:solidFill>
                        </a:rPr>
                        <a:t>la boutique</a:t>
                      </a:r>
                    </a:p>
                    <a:p>
                      <a:pPr>
                        <a:buNone/>
                      </a:pPr>
                      <a:r>
                        <a:rPr lang="en-ID" altLang="en-US">
                          <a:solidFill>
                            <a:schemeClr val="tx1"/>
                          </a:solidFill>
                        </a:rPr>
                        <a:t>la gallerie </a:t>
                      </a:r>
                    </a:p>
                    <a:p>
                      <a:pPr>
                        <a:buNone/>
                      </a:pPr>
                      <a:r>
                        <a:rPr lang="en-ID" altLang="en-US">
                          <a:solidFill>
                            <a:schemeClr val="tx1"/>
                          </a:solidFill>
                        </a:rPr>
                        <a:t>le couloir (lorong kecil)</a:t>
                      </a:r>
                    </a:p>
                    <a:p>
                      <a:pPr>
                        <a:buNone/>
                      </a:pPr>
                      <a:r>
                        <a:rPr lang="en-ID" altLang="en-US">
                          <a:solidFill>
                            <a:schemeClr val="tx1"/>
                          </a:solidFill>
                        </a:rPr>
                        <a:t>la salle de sport (gym)</a:t>
                      </a:r>
                    </a:p>
                    <a:p>
                      <a:pPr>
                        <a:buNone/>
                      </a:pPr>
                      <a:r>
                        <a:rPr lang="en-ID" altLang="en-US">
                          <a:solidFill>
                            <a:schemeClr val="tx1"/>
                          </a:solidFill>
                        </a:rPr>
                        <a:t>le spa</a:t>
                      </a:r>
                    </a:p>
                    <a:p>
                      <a:pPr>
                        <a:buNone/>
                      </a:pPr>
                      <a:r>
                        <a:rPr lang="en-ID" altLang="en-US">
                          <a:solidFill>
                            <a:schemeClr val="tx1"/>
                          </a:solidFill>
                        </a:rPr>
                        <a:t>la sortie d'urgence (emergency exit)</a:t>
                      </a:r>
                    </a:p>
                    <a:p>
                      <a:pPr>
                        <a:buNone/>
                      </a:pPr>
                      <a:r>
                        <a:rPr lang="en-ID" altLang="en-US">
                          <a:solidFill>
                            <a:schemeClr val="tx1"/>
                          </a:solidFill>
                        </a:rPr>
                        <a:t>le lobby (lobby)</a:t>
                      </a:r>
                    </a:p>
                    <a:p>
                      <a:pPr>
                        <a:buNone/>
                      </a:pPr>
                      <a:r>
                        <a:rPr lang="en-ID" altLang="en-US">
                          <a:solidFill>
                            <a:schemeClr val="tx1"/>
                          </a:solidFill>
                        </a:rPr>
                        <a:t>la salle de conf</a:t>
                      </a:r>
                      <a:r>
                        <a:rPr lang="en-ID" altLang="en-US">
                          <a:solidFill>
                            <a:schemeClr val="tx1"/>
                          </a:solidFill>
                          <a:latin typeface="Calibri" panose="020F0502020204030204" pitchFamily="34" charset="0"/>
                          <a:cs typeface="Calibri" panose="020F0502020204030204" pitchFamily="34" charset="0"/>
                        </a:rPr>
                        <a:t>érence (meeting room)</a:t>
                      </a:r>
                    </a:p>
                    <a:p>
                      <a:pPr>
                        <a:buNone/>
                      </a:pPr>
                      <a:r>
                        <a:rPr lang="en-ID" altLang="en-US">
                          <a:solidFill>
                            <a:schemeClr val="tx1"/>
                          </a:solidFill>
                          <a:latin typeface="Calibri" panose="020F0502020204030204" pitchFamily="34" charset="0"/>
                          <a:cs typeface="Calibri" panose="020F0502020204030204" pitchFamily="34" charset="0"/>
                        </a:rPr>
                        <a:t>le court de tennis (lapangan tenis)</a:t>
                      </a:r>
                    </a:p>
                  </a:txBody>
                  <a:tcPr>
                    <a:noFill/>
                  </a:tcPr>
                </a:tc>
                <a:tc>
                  <a:txBody>
                    <a:bodyPr/>
                    <a:lstStyle/>
                    <a:p>
                      <a:pPr>
                        <a:buNone/>
                      </a:pPr>
                      <a:r>
                        <a:rPr lang="en-ID" altLang="en-US">
                          <a:solidFill>
                            <a:schemeClr val="tx1"/>
                          </a:solidFill>
                        </a:rPr>
                        <a:t>l'escalier (tangga)</a:t>
                      </a:r>
                    </a:p>
                    <a:p>
                      <a:pPr>
                        <a:buNone/>
                      </a:pPr>
                      <a:r>
                        <a:rPr lang="en-ID" altLang="en-US">
                          <a:solidFill>
                            <a:schemeClr val="tx1"/>
                          </a:solidFill>
                        </a:rPr>
                        <a:t>l'ascenseur (lift)</a:t>
                      </a:r>
                    </a:p>
                    <a:p>
                      <a:pPr>
                        <a:buNone/>
                      </a:pPr>
                      <a:r>
                        <a:rPr lang="en-ID" altLang="en-US">
                          <a:solidFill>
                            <a:schemeClr val="tx1"/>
                          </a:solidFill>
                        </a:rPr>
                        <a:t>la sortie (pintu keluar)</a:t>
                      </a:r>
                    </a:p>
                    <a:p>
                      <a:pPr>
                        <a:buNone/>
                      </a:pPr>
                      <a:r>
                        <a:rPr lang="en-ID" altLang="en-US">
                          <a:solidFill>
                            <a:schemeClr val="tx1"/>
                          </a:solidFill>
                        </a:rPr>
                        <a:t>l'entr</a:t>
                      </a:r>
                      <a:r>
                        <a:rPr lang="en-ID" altLang="en-US">
                          <a:solidFill>
                            <a:schemeClr val="tx1"/>
                          </a:solidFill>
                          <a:latin typeface="Calibri" panose="020F0502020204030204" pitchFamily="34" charset="0"/>
                          <a:cs typeface="Calibri" panose="020F0502020204030204" pitchFamily="34" charset="0"/>
                        </a:rPr>
                        <a:t>ée (pintu masuk)</a:t>
                      </a:r>
                    </a:p>
                    <a:p>
                      <a:pPr>
                        <a:buNone/>
                      </a:pPr>
                      <a:r>
                        <a:rPr lang="en-ID" altLang="en-US">
                          <a:solidFill>
                            <a:schemeClr val="tx1"/>
                          </a:solidFill>
                          <a:latin typeface="Calibri" panose="020F0502020204030204" pitchFamily="34" charset="0"/>
                          <a:cs typeface="Calibri" panose="020F0502020204030204" pitchFamily="34" charset="0"/>
                        </a:rPr>
                        <a:t>la chambre (kamar)</a:t>
                      </a:r>
                    </a:p>
                    <a:p>
                      <a:pPr>
                        <a:buNone/>
                      </a:pPr>
                      <a:r>
                        <a:rPr lang="en-ID" altLang="en-US">
                          <a:solidFill>
                            <a:schemeClr val="tx1"/>
                          </a:solidFill>
                          <a:latin typeface="Calibri" panose="020F0502020204030204" pitchFamily="34" charset="0"/>
                          <a:cs typeface="Calibri" panose="020F0502020204030204" pitchFamily="34" charset="0"/>
                        </a:rPr>
                        <a:t>la piscine (kolam renang)</a:t>
                      </a:r>
                    </a:p>
                    <a:p>
                      <a:pPr>
                        <a:buNone/>
                      </a:pPr>
                      <a:r>
                        <a:rPr lang="en-ID" altLang="en-US">
                          <a:solidFill>
                            <a:schemeClr val="tx1"/>
                          </a:solidFill>
                          <a:latin typeface="Calibri" panose="020F0502020204030204" pitchFamily="34" charset="0"/>
                          <a:cs typeface="Calibri" panose="020F0502020204030204" pitchFamily="34" charset="0"/>
                        </a:rPr>
                        <a:t>le parking (parkir)</a:t>
                      </a:r>
                    </a:p>
                    <a:p>
                      <a:pPr>
                        <a:buNone/>
                      </a:pPr>
                      <a:r>
                        <a:rPr lang="en-ID" altLang="en-US">
                          <a:solidFill>
                            <a:schemeClr val="tx1"/>
                          </a:solidFill>
                          <a:latin typeface="Calibri" panose="020F0502020204030204" pitchFamily="34" charset="0"/>
                          <a:cs typeface="Calibri" panose="020F0502020204030204" pitchFamily="34" charset="0"/>
                        </a:rPr>
                        <a:t>la cuisine (dapur)</a:t>
                      </a:r>
                    </a:p>
                    <a:p>
                      <a:pPr>
                        <a:buNone/>
                      </a:pPr>
                      <a:r>
                        <a:rPr lang="en-ID" altLang="en-US">
                          <a:solidFill>
                            <a:schemeClr val="tx1"/>
                          </a:solidFill>
                          <a:latin typeface="Calibri" panose="020F0502020204030204" pitchFamily="34" charset="0"/>
                          <a:cs typeface="Calibri" panose="020F0502020204030204" pitchFamily="34" charset="0"/>
                        </a:rPr>
                        <a:t>le jardin (taman)</a:t>
                      </a:r>
                    </a:p>
                    <a:p>
                      <a:pPr>
                        <a:buNone/>
                      </a:pPr>
                      <a:r>
                        <a:rPr lang="en-ID" altLang="en-US">
                          <a:solidFill>
                            <a:schemeClr val="tx1"/>
                          </a:solidFill>
                          <a:latin typeface="Calibri" panose="020F0502020204030204" pitchFamily="34" charset="0"/>
                          <a:cs typeface="Calibri" panose="020F0502020204030204" pitchFamily="34" charset="0"/>
                        </a:rPr>
                        <a:t>le jacuzzi</a:t>
                      </a:r>
                    </a:p>
                    <a:p>
                      <a:pPr>
                        <a:buNone/>
                      </a:pPr>
                      <a:r>
                        <a:rPr lang="en-ID" altLang="en-US">
                          <a:solidFill>
                            <a:schemeClr val="tx1"/>
                          </a:solidFill>
                          <a:latin typeface="Calibri" panose="020F0502020204030204" pitchFamily="34" charset="0"/>
                          <a:cs typeface="Calibri" panose="020F0502020204030204" pitchFamily="34" charset="0"/>
                        </a:rPr>
                        <a:t>le point de rassemblement (assembly point)</a:t>
                      </a:r>
                    </a:p>
                    <a:p>
                      <a:pPr>
                        <a:buNone/>
                      </a:pPr>
                      <a:r>
                        <a:rPr lang="en-ID" altLang="en-US">
                          <a:solidFill>
                            <a:schemeClr val="tx1"/>
                          </a:solidFill>
                          <a:latin typeface="Calibri" panose="020F0502020204030204" pitchFamily="34" charset="0"/>
                          <a:cs typeface="Calibri" panose="020F0502020204030204" pitchFamily="34" charset="0"/>
                        </a:rPr>
                        <a:t>la salle de prière/ la mosquée (ruang ibadah/ masjid)</a:t>
                      </a:r>
                    </a:p>
                    <a:p>
                      <a:pPr>
                        <a:buNone/>
                      </a:pPr>
                      <a:r>
                        <a:rPr lang="en-ID" altLang="en-US">
                          <a:solidFill>
                            <a:schemeClr val="tx1"/>
                          </a:solidFill>
                          <a:latin typeface="Calibri" panose="020F0502020204030204" pitchFamily="34" charset="0"/>
                          <a:cs typeface="Calibri" panose="020F0502020204030204" pitchFamily="34" charset="0"/>
                        </a:rPr>
                        <a:t>le fumoir (smoking room)</a:t>
                      </a:r>
                    </a:p>
                    <a:p>
                      <a:pPr>
                        <a:buNone/>
                      </a:pPr>
                      <a:r>
                        <a:rPr lang="en-ID" altLang="en-US">
                          <a:solidFill>
                            <a:schemeClr val="tx1"/>
                          </a:solidFill>
                          <a:latin typeface="Calibri" panose="020F0502020204030204" pitchFamily="34" charset="0"/>
                          <a:cs typeface="Calibri" panose="020F0502020204030204" pitchFamily="34" charset="0"/>
                        </a:rPr>
                        <a:t>le terrain du golf</a:t>
                      </a:r>
                    </a:p>
                  </a:txBody>
                  <a:tcPr>
                    <a:noFill/>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0000" lnSpcReduction="20000"/>
          </a:bodyPr>
          <a:lstStyle/>
          <a:p>
            <a:r>
              <a:rPr lang="en-ID" altLang="en-US">
                <a:sym typeface="+mn-ea"/>
              </a:rPr>
              <a:t>l'</a:t>
            </a:r>
            <a:r>
              <a:rPr lang="en-ID" altLang="en-US">
                <a:latin typeface="Calibri" panose="020F0502020204030204" pitchFamily="34" charset="0"/>
                <a:cs typeface="Calibri" panose="020F0502020204030204" pitchFamily="34" charset="0"/>
                <a:sym typeface="+mn-ea"/>
              </a:rPr>
              <a:t>église (f)		: gereja katolik</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le temple		: pura</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le temple		: gereja protestan</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le monastère	: vihara</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le musée		: museum</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la mairie		: kantor wali kota</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la cantine		: kantine</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la plage		: pantai</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le volcan		: gunung</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le centre de commercial	: mall</a:t>
            </a:r>
            <a:endParaRPr lang="en-ID" altLang="en-US">
              <a:latin typeface="Calibri" panose="020F0502020204030204" pitchFamily="34" charset="0"/>
              <a:cs typeface="Calibri" panose="020F0502020204030204" pitchFamily="34" charset="0"/>
            </a:endParaRPr>
          </a:p>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ID" altLang="en-US">
                <a:sym typeface="+mn-ea"/>
              </a:rPr>
              <a:t>la p</a:t>
            </a:r>
            <a:r>
              <a:rPr lang="en-ID" altLang="en-US">
                <a:latin typeface="Calibri" panose="020F0502020204030204" pitchFamily="34" charset="0"/>
                <a:cs typeface="Calibri" panose="020F0502020204030204" pitchFamily="34" charset="0"/>
                <a:sym typeface="+mn-ea"/>
              </a:rPr>
              <a:t>â</a:t>
            </a:r>
            <a:r>
              <a:rPr lang="en-ID" altLang="en-US">
                <a:sym typeface="+mn-ea"/>
              </a:rPr>
              <a:t>tisserie	: toko roti</a:t>
            </a:r>
            <a:endParaRPr lang="en-ID" altLang="en-US"/>
          </a:p>
          <a:p>
            <a:r>
              <a:rPr lang="en-ID" altLang="en-US">
                <a:sym typeface="+mn-ea"/>
              </a:rPr>
              <a:t>la boucherie	: toko daging</a:t>
            </a:r>
            <a:endParaRPr lang="en-ID" altLang="en-US"/>
          </a:p>
          <a:p>
            <a:r>
              <a:rPr lang="en-ID" altLang="en-US">
                <a:sym typeface="+mn-ea"/>
              </a:rPr>
              <a:t>la pharmacie	: apotek</a:t>
            </a:r>
            <a:endParaRPr lang="en-ID" altLang="en-US"/>
          </a:p>
          <a:p>
            <a:r>
              <a:rPr lang="en-ID" altLang="en-US">
                <a:sym typeface="+mn-ea"/>
              </a:rPr>
              <a:t>la boulangerie	: toko bahan makanan pokok</a:t>
            </a:r>
            <a:endParaRPr lang="en-ID" altLang="en-US"/>
          </a:p>
          <a:p>
            <a:r>
              <a:rPr lang="en-ID" altLang="en-US">
                <a:sym typeface="+mn-ea"/>
              </a:rPr>
              <a:t>la parfumerie	: toko parfum</a:t>
            </a:r>
            <a:endParaRPr lang="en-ID" altLang="en-US"/>
          </a:p>
          <a:p>
            <a:r>
              <a:rPr lang="en-ID" altLang="en-US">
                <a:sym typeface="+mn-ea"/>
              </a:rPr>
              <a:t>L'animalerie 	: pet shop</a:t>
            </a:r>
            <a:endParaRPr lang="en-ID" altLang="en-US"/>
          </a:p>
          <a:p>
            <a:r>
              <a:rPr lang="en-ID" altLang="en-US">
                <a:sym typeface="+mn-ea"/>
              </a:rPr>
              <a:t>le cimeti</a:t>
            </a:r>
            <a:r>
              <a:rPr lang="en-ID" altLang="en-US">
                <a:latin typeface="Calibri" panose="020F0502020204030204" pitchFamily="34" charset="0"/>
                <a:cs typeface="Calibri" panose="020F0502020204030204" pitchFamily="34" charset="0"/>
                <a:sym typeface="+mn-ea"/>
              </a:rPr>
              <a:t>ère	: makam</a:t>
            </a:r>
            <a:endParaRPr lang="en-ID" altLang="en-US">
              <a:latin typeface="Calibri" panose="020F0502020204030204" pitchFamily="34" charset="0"/>
              <a:cs typeface="Calibri" panose="020F0502020204030204" pitchFamily="34" charset="0"/>
            </a:endParaRPr>
          </a:p>
          <a:p>
            <a:r>
              <a:rPr lang="en-ID" altLang="en-US">
                <a:latin typeface="Calibri" panose="020F0502020204030204" pitchFamily="34" charset="0"/>
                <a:cs typeface="Calibri" panose="020F0502020204030204" pitchFamily="34" charset="0"/>
                <a:sym typeface="+mn-ea"/>
              </a:rPr>
              <a:t>la fleuriste	: toko bunga</a:t>
            </a:r>
            <a:endParaRPr lang="en-ID" altLang="en-US">
              <a:latin typeface="Calibri" panose="020F0502020204030204" pitchFamily="34" charset="0"/>
              <a:cs typeface="Calibri" panose="020F0502020204030204" pitchFamily="34" charset="0"/>
            </a:endParaRPr>
          </a:p>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3853081728da086337b516abd0bf6b.jpg"/>
          <p:cNvPicPr>
            <a:picLocks noGrp="1" noChangeAspect="1"/>
          </p:cNvPicPr>
          <p:nvPr isPhoto="1"/>
        </p:nvPicPr>
        <p:blipFill>
          <a:blip r:embed="rId2">
            <a:lum contrast="5000"/>
          </a:blip>
          <a:stretch>
            <a:fillRect/>
          </a:stretch>
        </p:blipFill>
        <p:spPr>
          <a:xfrm>
            <a:off x="1060450" y="457200"/>
            <a:ext cx="2679700" cy="2857500"/>
          </a:xfrm>
          <a:prstGeom prst="rect">
            <a:avLst/>
          </a:prstGeom>
          <a:noFill/>
          <a:ln>
            <a:noFill/>
          </a:ln>
        </p:spPr>
      </p:pic>
      <p:pic>
        <p:nvPicPr>
          <p:cNvPr id="3" name="Picture 2" descr="2.jpg"/>
          <p:cNvPicPr>
            <a:picLocks noGrp="1" noChangeAspect="1"/>
          </p:cNvPicPr>
          <p:nvPr isPhoto="1"/>
        </p:nvPicPr>
        <p:blipFill>
          <a:blip r:embed="rId3">
            <a:lum/>
          </a:blip>
          <a:stretch>
            <a:fillRect/>
          </a:stretch>
        </p:blipFill>
        <p:spPr>
          <a:xfrm>
            <a:off x="5175250" y="457200"/>
            <a:ext cx="3135313" cy="2857500"/>
          </a:xfrm>
          <a:prstGeom prst="rect">
            <a:avLst/>
          </a:prstGeom>
          <a:noFill/>
          <a:ln>
            <a:noFill/>
          </a:ln>
        </p:spPr>
      </p:pic>
      <p:pic>
        <p:nvPicPr>
          <p:cNvPr id="4" name="Picture 3" descr="3.jpg"/>
          <p:cNvPicPr>
            <a:picLocks noGrp="1" noChangeAspect="1"/>
          </p:cNvPicPr>
          <p:nvPr isPhoto="1"/>
        </p:nvPicPr>
        <p:blipFill>
          <a:blip r:embed="rId4">
            <a:lum/>
          </a:blip>
          <a:stretch>
            <a:fillRect/>
          </a:stretch>
        </p:blipFill>
        <p:spPr>
          <a:xfrm>
            <a:off x="690563" y="3543300"/>
            <a:ext cx="3417887" cy="2857500"/>
          </a:xfrm>
          <a:prstGeom prst="rect">
            <a:avLst/>
          </a:prstGeom>
          <a:noFill/>
          <a:ln>
            <a:noFill/>
          </a:ln>
        </p:spPr>
      </p:pic>
      <p:pic>
        <p:nvPicPr>
          <p:cNvPr id="5" name="Picture 4" descr="4.jpg"/>
          <p:cNvPicPr>
            <a:picLocks noGrp="1" noChangeAspect="1"/>
          </p:cNvPicPr>
          <p:nvPr isPhoto="1"/>
        </p:nvPicPr>
        <p:blipFill>
          <a:blip r:embed="rId5">
            <a:lum/>
          </a:blip>
          <a:stretch>
            <a:fillRect/>
          </a:stretch>
        </p:blipFill>
        <p:spPr>
          <a:xfrm>
            <a:off x="5586413" y="3543300"/>
            <a:ext cx="2314575" cy="2857500"/>
          </a:xfrm>
          <a:prstGeom prst="rect">
            <a:avLst/>
          </a:prstGeom>
          <a:noFill/>
          <a:ln>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jpg"/>
          <p:cNvPicPr>
            <a:picLocks noGrp="1" noChangeAspect="1"/>
          </p:cNvPicPr>
          <p:nvPr isPhoto="1"/>
        </p:nvPicPr>
        <p:blipFill>
          <a:blip r:embed="rId2">
            <a:lum/>
          </a:blip>
          <a:stretch>
            <a:fillRect/>
          </a:stretch>
        </p:blipFill>
        <p:spPr>
          <a:xfrm>
            <a:off x="860425" y="457200"/>
            <a:ext cx="3079750" cy="2857500"/>
          </a:xfrm>
          <a:prstGeom prst="rect">
            <a:avLst/>
          </a:prstGeom>
          <a:noFill/>
          <a:ln>
            <a:noFill/>
          </a:ln>
        </p:spPr>
      </p:pic>
      <p:pic>
        <p:nvPicPr>
          <p:cNvPr id="3" name="Picture 2" descr="6.jpg"/>
          <p:cNvPicPr>
            <a:picLocks noGrp="1" noChangeAspect="1"/>
          </p:cNvPicPr>
          <p:nvPr isPhoto="1"/>
        </p:nvPicPr>
        <p:blipFill>
          <a:blip r:embed="rId3">
            <a:lum/>
          </a:blip>
          <a:stretch>
            <a:fillRect/>
          </a:stretch>
        </p:blipFill>
        <p:spPr>
          <a:xfrm>
            <a:off x="4965700" y="457200"/>
            <a:ext cx="3554413" cy="2857500"/>
          </a:xfrm>
          <a:prstGeom prst="rect">
            <a:avLst/>
          </a:prstGeom>
          <a:noFill/>
          <a:ln>
            <a:noFill/>
          </a:ln>
        </p:spPr>
      </p:pic>
      <p:pic>
        <p:nvPicPr>
          <p:cNvPr id="4" name="Picture 3" descr="7.jpg"/>
          <p:cNvPicPr>
            <a:picLocks noGrp="1" noChangeAspect="1"/>
          </p:cNvPicPr>
          <p:nvPr isPhoto="1"/>
        </p:nvPicPr>
        <p:blipFill>
          <a:blip r:embed="rId4">
            <a:lum/>
          </a:blip>
          <a:stretch>
            <a:fillRect/>
          </a:stretch>
        </p:blipFill>
        <p:spPr>
          <a:xfrm>
            <a:off x="1079500" y="3543300"/>
            <a:ext cx="2641600" cy="2857500"/>
          </a:xfrm>
          <a:prstGeom prst="rect">
            <a:avLst/>
          </a:prstGeom>
          <a:noFill/>
          <a:ln>
            <a:noFill/>
          </a:ln>
        </p:spPr>
      </p:pic>
      <p:pic>
        <p:nvPicPr>
          <p:cNvPr id="5" name="Picture 4" descr="8.jpg"/>
          <p:cNvPicPr>
            <a:picLocks noGrp="1" noChangeAspect="1"/>
          </p:cNvPicPr>
          <p:nvPr isPhoto="1"/>
        </p:nvPicPr>
        <p:blipFill>
          <a:blip r:embed="rId5">
            <a:lum/>
          </a:blip>
          <a:stretch>
            <a:fillRect/>
          </a:stretch>
        </p:blipFill>
        <p:spPr>
          <a:xfrm>
            <a:off x="4692650" y="3543300"/>
            <a:ext cx="4100513" cy="2857500"/>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jpg"/>
          <p:cNvPicPr>
            <a:picLocks noGrp="1" noChangeAspect="1"/>
          </p:cNvPicPr>
          <p:nvPr isPhoto="1"/>
        </p:nvPicPr>
        <p:blipFill>
          <a:blip r:embed="rId2">
            <a:lum/>
          </a:blip>
          <a:stretch>
            <a:fillRect/>
          </a:stretch>
        </p:blipFill>
        <p:spPr>
          <a:xfrm>
            <a:off x="752475" y="457200"/>
            <a:ext cx="3295650" cy="2857500"/>
          </a:xfrm>
          <a:prstGeom prst="rect">
            <a:avLst/>
          </a:prstGeom>
          <a:noFill/>
          <a:ln>
            <a:noFill/>
          </a:ln>
        </p:spPr>
      </p:pic>
      <p:pic>
        <p:nvPicPr>
          <p:cNvPr id="3" name="Picture 2" descr="10.jpg"/>
          <p:cNvPicPr>
            <a:picLocks noGrp="1" noChangeAspect="1"/>
          </p:cNvPicPr>
          <p:nvPr isPhoto="1"/>
        </p:nvPicPr>
        <p:blipFill>
          <a:blip r:embed="rId3">
            <a:lum/>
          </a:blip>
          <a:stretch>
            <a:fillRect/>
          </a:stretch>
        </p:blipFill>
        <p:spPr>
          <a:xfrm>
            <a:off x="5289550" y="457200"/>
            <a:ext cx="2906713" cy="2857500"/>
          </a:xfrm>
          <a:prstGeom prst="rect">
            <a:avLst/>
          </a:prstGeom>
          <a:noFill/>
          <a:ln>
            <a:noFill/>
          </a:ln>
        </p:spPr>
      </p:pic>
      <p:pic>
        <p:nvPicPr>
          <p:cNvPr id="4" name="Picture 3" descr="11.jpg"/>
          <p:cNvPicPr>
            <a:picLocks noGrp="1" noChangeAspect="1"/>
          </p:cNvPicPr>
          <p:nvPr isPhoto="1"/>
        </p:nvPicPr>
        <p:blipFill>
          <a:blip r:embed="rId4">
            <a:lum/>
          </a:blip>
          <a:stretch>
            <a:fillRect/>
          </a:stretch>
        </p:blipFill>
        <p:spPr>
          <a:xfrm>
            <a:off x="1111250" y="3543300"/>
            <a:ext cx="2576513" cy="2857500"/>
          </a:xfrm>
          <a:prstGeom prst="rect">
            <a:avLst/>
          </a:prstGeom>
          <a:noFill/>
          <a:ln>
            <a:noFill/>
          </a:ln>
        </p:spPr>
      </p:pic>
      <p:pic>
        <p:nvPicPr>
          <p:cNvPr id="5" name="Picture 4" descr="12.jpg"/>
          <p:cNvPicPr>
            <a:picLocks noGrp="1" noChangeAspect="1"/>
          </p:cNvPicPr>
          <p:nvPr isPhoto="1"/>
        </p:nvPicPr>
        <p:blipFill>
          <a:blip r:embed="rId5">
            <a:lum/>
          </a:blip>
          <a:stretch>
            <a:fillRect/>
          </a:stretch>
        </p:blipFill>
        <p:spPr>
          <a:xfrm>
            <a:off x="5019675" y="3543300"/>
            <a:ext cx="3448050" cy="2857500"/>
          </a:xfrm>
          <a:prstGeom prst="rect">
            <a:avLst/>
          </a:prstGeom>
          <a:noFill/>
          <a:ln>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jpg"/>
          <p:cNvPicPr>
            <a:picLocks noChangeAspect="1"/>
          </p:cNvPicPr>
          <p:nvPr/>
        </p:nvPicPr>
        <p:blipFill>
          <a:blip r:embed="rId2"/>
          <a:stretch>
            <a:fillRect/>
          </a:stretch>
        </p:blipFill>
        <p:spPr>
          <a:xfrm>
            <a:off x="429156" y="457199"/>
            <a:ext cx="2618844" cy="6070407"/>
          </a:xfrm>
          <a:prstGeom prst="rect">
            <a:avLst/>
          </a:prstGeom>
        </p:spPr>
      </p:pic>
      <p:pic>
        <p:nvPicPr>
          <p:cNvPr id="5" name="Picture 4" descr="traverser.jpg"/>
          <p:cNvPicPr>
            <a:picLocks noChangeAspect="1"/>
          </p:cNvPicPr>
          <p:nvPr/>
        </p:nvPicPr>
        <p:blipFill>
          <a:blip r:embed="rId3"/>
          <a:stretch>
            <a:fillRect/>
          </a:stretch>
        </p:blipFill>
        <p:spPr>
          <a:xfrm>
            <a:off x="4495800" y="533400"/>
            <a:ext cx="3567113" cy="4850519"/>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fr-FR" dirty="0" smtClean="0"/>
              <a:t>1. – Pardon Monsieur, </a:t>
            </a:r>
            <a:r>
              <a:rPr lang="fr-FR" b="1" dirty="0" smtClean="0"/>
              <a:t>je cherche la rue Victor Hugo…</a:t>
            </a:r>
            <a:endParaRPr lang="en-US" b="1" dirty="0" smtClean="0"/>
          </a:p>
          <a:p>
            <a:pPr>
              <a:buNone/>
            </a:pPr>
            <a:r>
              <a:rPr lang="fr-FR" dirty="0" smtClean="0"/>
              <a:t>    – Oui, vous </a:t>
            </a:r>
            <a:r>
              <a:rPr lang="fr-FR" b="1" dirty="0" smtClean="0"/>
              <a:t>allez tout droit </a:t>
            </a:r>
            <a:r>
              <a:rPr lang="fr-FR" dirty="0" smtClean="0"/>
              <a:t>et … </a:t>
            </a:r>
            <a:r>
              <a:rPr lang="fr-FR" b="1" dirty="0" smtClean="0"/>
              <a:t>vous voyez </a:t>
            </a:r>
            <a:r>
              <a:rPr lang="fr-FR" dirty="0" smtClean="0"/>
              <a:t>le feu là-bas ? Oui? c’est à gauche au feu.</a:t>
            </a:r>
            <a:endParaRPr lang="en-US" dirty="0" smtClean="0"/>
          </a:p>
          <a:p>
            <a:pPr>
              <a:buNone/>
            </a:pPr>
            <a:r>
              <a:rPr lang="fr-FR" dirty="0" smtClean="0"/>
              <a:t>    – Merci Monsieur, au revoir.</a:t>
            </a:r>
            <a:endParaRPr lang="en-US" dirty="0" smtClean="0"/>
          </a:p>
          <a:p>
            <a:pPr>
              <a:buNone/>
            </a:pPr>
            <a:r>
              <a:rPr lang="fr-FR" dirty="0" smtClean="0"/>
              <a:t>2. – Excusez-moi Madame, je suis perdu. </a:t>
            </a:r>
            <a:r>
              <a:rPr lang="fr-FR" b="1" dirty="0" smtClean="0"/>
              <a:t>Est-ce qu’il y a une station de métro près d’ici ?</a:t>
            </a:r>
            <a:endParaRPr lang="en-US" b="1" dirty="0" smtClean="0"/>
          </a:p>
          <a:p>
            <a:pPr>
              <a:buNone/>
            </a:pPr>
            <a:r>
              <a:rPr lang="fr-FR" dirty="0" smtClean="0"/>
              <a:t>    – Désolée, je ne suis pas du quartier.</a:t>
            </a:r>
            <a:endParaRPr lang="en-US" dirty="0" smtClean="0"/>
          </a:p>
          <a:p>
            <a:pPr>
              <a:buNone/>
            </a:pPr>
            <a:r>
              <a:rPr lang="fr-FR" dirty="0" smtClean="0"/>
              <a:t>    – Merci Madame, au revoir.</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Pertemuan 2</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fr-FR" b="1" dirty="0" smtClean="0"/>
              <a:t>3. </a:t>
            </a:r>
            <a:r>
              <a:rPr lang="fr-FR" dirty="0" smtClean="0"/>
              <a:t>– Excusez-moi, </a:t>
            </a:r>
            <a:r>
              <a:rPr lang="fr-FR" b="1" dirty="0" smtClean="0"/>
              <a:t>la place Molière, c’est bien par là ?</a:t>
            </a:r>
          </a:p>
          <a:p>
            <a:pPr>
              <a:buNone/>
            </a:pPr>
            <a:r>
              <a:rPr lang="fr-FR" dirty="0" smtClean="0"/>
              <a:t>    – Oui, alors. Vous allez </a:t>
            </a:r>
            <a:r>
              <a:rPr lang="fr-FR" b="1" dirty="0" smtClean="0"/>
              <a:t>continuer tout droit </a:t>
            </a:r>
            <a:r>
              <a:rPr lang="fr-FR" dirty="0" smtClean="0"/>
              <a:t>jusqu’à la rue de Lille et là, vous </a:t>
            </a:r>
            <a:r>
              <a:rPr lang="fr-FR" b="1" dirty="0" smtClean="0"/>
              <a:t>prenez  à droite. </a:t>
            </a:r>
            <a:r>
              <a:rPr lang="fr-FR" dirty="0" smtClean="0"/>
              <a:t>Et ensuite…vous </a:t>
            </a:r>
            <a:r>
              <a:rPr lang="fr-FR" b="1" dirty="0" smtClean="0"/>
              <a:t>allez passer devant un fleuriste et un hôpital</a:t>
            </a:r>
            <a:r>
              <a:rPr lang="fr-FR" dirty="0" smtClean="0"/>
              <a:t>. La place Molière, c’est après l’hôpital.</a:t>
            </a:r>
          </a:p>
          <a:p>
            <a:pPr>
              <a:buNone/>
            </a:pPr>
            <a:r>
              <a:rPr lang="fr-FR" dirty="0" smtClean="0"/>
              <a:t>    – Merci beaucoup, au revoir.</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819400"/>
            <a:ext cx="5562600" cy="584775"/>
          </a:xfrm>
          <a:prstGeom prst="rect">
            <a:avLst/>
          </a:prstGeom>
          <a:noFill/>
        </p:spPr>
        <p:txBody>
          <a:bodyPr wrap="square" rtlCol="0">
            <a:spAutoFit/>
          </a:bodyPr>
          <a:lstStyle/>
          <a:p>
            <a:pPr algn="ctr"/>
            <a:r>
              <a:rPr lang="en-US" sz="3200" b="1" dirty="0" err="1" smtClean="0">
                <a:latin typeface="Tahoma" panose="020B0604030504040204" pitchFamily="34" charset="0"/>
                <a:ea typeface="Tahoma" panose="020B0604030504040204" pitchFamily="34" charset="0"/>
                <a:cs typeface="Tahoma" panose="020B0604030504040204" pitchFamily="34" charset="0"/>
              </a:rPr>
              <a:t>Exercices</a:t>
            </a:r>
            <a:r>
              <a:rPr lang="en-US" b="1" dirty="0" smtClean="0"/>
              <a:t> </a:t>
            </a:r>
            <a:endParaRPr lang="en-US"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jpg"/>
          <p:cNvPicPr>
            <a:picLocks noChangeAspect="1"/>
          </p:cNvPicPr>
          <p:nvPr/>
        </p:nvPicPr>
        <p:blipFill>
          <a:blip r:embed="rId2"/>
          <a:stretch>
            <a:fillRect/>
          </a:stretch>
        </p:blipFill>
        <p:spPr>
          <a:xfrm>
            <a:off x="533400" y="609600"/>
            <a:ext cx="7734300" cy="1266825"/>
          </a:xfrm>
          <a:prstGeom prst="rect">
            <a:avLst/>
          </a:prstGeom>
        </p:spPr>
      </p:pic>
      <p:pic>
        <p:nvPicPr>
          <p:cNvPr id="3" name="Picture 2" descr="o.jpg"/>
          <p:cNvPicPr>
            <a:picLocks noChangeAspect="1"/>
          </p:cNvPicPr>
          <p:nvPr/>
        </p:nvPicPr>
        <p:blipFill>
          <a:blip r:embed="rId3"/>
          <a:stretch>
            <a:fillRect/>
          </a:stretch>
        </p:blipFill>
        <p:spPr>
          <a:xfrm>
            <a:off x="533400" y="3352800"/>
            <a:ext cx="7972425" cy="1400175"/>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jpg"/>
          <p:cNvPicPr>
            <a:picLocks noChangeAspect="1"/>
          </p:cNvPicPr>
          <p:nvPr/>
        </p:nvPicPr>
        <p:blipFill>
          <a:blip r:embed="rId2"/>
          <a:stretch>
            <a:fillRect/>
          </a:stretch>
        </p:blipFill>
        <p:spPr>
          <a:xfrm>
            <a:off x="110435" y="228600"/>
            <a:ext cx="9033565" cy="1524000"/>
          </a:xfrm>
          <a:prstGeom prst="rect">
            <a:avLst/>
          </a:prstGeom>
        </p:spPr>
      </p:pic>
      <p:pic>
        <p:nvPicPr>
          <p:cNvPr id="4" name="Picture 3" descr="traverser 2.jpg"/>
          <p:cNvPicPr>
            <a:picLocks noChangeAspect="1"/>
          </p:cNvPicPr>
          <p:nvPr/>
        </p:nvPicPr>
        <p:blipFill>
          <a:blip r:embed="rId3"/>
          <a:stretch>
            <a:fillRect/>
          </a:stretch>
        </p:blipFill>
        <p:spPr>
          <a:xfrm>
            <a:off x="6400800" y="2438400"/>
            <a:ext cx="2057400" cy="2149351"/>
          </a:xfrm>
          <a:prstGeom prst="rect">
            <a:avLst/>
          </a:prstGeom>
        </p:spPr>
      </p:pic>
      <p:pic>
        <p:nvPicPr>
          <p:cNvPr id="5" name="Picture 4" descr="coin.jpg"/>
          <p:cNvPicPr>
            <a:picLocks noChangeAspect="1"/>
          </p:cNvPicPr>
          <p:nvPr/>
        </p:nvPicPr>
        <p:blipFill>
          <a:blip r:embed="rId4"/>
          <a:stretch>
            <a:fillRect/>
          </a:stretch>
        </p:blipFill>
        <p:spPr>
          <a:xfrm>
            <a:off x="228600" y="2667000"/>
            <a:ext cx="2198716" cy="1752600"/>
          </a:xfrm>
          <a:prstGeom prst="rect">
            <a:avLst/>
          </a:prstGeom>
        </p:spPr>
      </p:pic>
      <p:pic>
        <p:nvPicPr>
          <p:cNvPr id="6" name="Picture 5" descr="traverserrrr.jpg"/>
          <p:cNvPicPr>
            <a:picLocks noChangeAspect="1"/>
          </p:cNvPicPr>
          <p:nvPr/>
        </p:nvPicPr>
        <p:blipFill>
          <a:blip r:embed="rId5"/>
          <a:stretch>
            <a:fillRect/>
          </a:stretch>
        </p:blipFill>
        <p:spPr>
          <a:xfrm>
            <a:off x="3124200" y="2743200"/>
            <a:ext cx="2438400" cy="1667185"/>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228600" y="228600"/>
            <a:ext cx="8458200" cy="113877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5600700" algn="l"/>
              </a:tabLst>
            </a:pPr>
            <a:endParaRPr kumimoji="0" lang="fr-FR" b="1" i="0" u="none" strike="noStrike" cap="none" normalizeH="0" baseline="0" dirty="0" smtClean="0">
              <a:ln>
                <a:noFill/>
              </a:ln>
              <a:solidFill>
                <a:srgbClr val="333399"/>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600700" algn="l"/>
              </a:tabLst>
            </a:pPr>
            <a:r>
              <a:rPr kumimoji="0" lang="fr-FR" b="1" i="0" u="none" strike="noStrike" cap="none" normalizeH="0" baseline="0" dirty="0" smtClean="0">
                <a:ln>
                  <a:noFill/>
                </a:ln>
                <a:solidFill>
                  <a:srgbClr val="333399"/>
                </a:solidFill>
                <a:effectLst/>
                <a:latin typeface="Arial" panose="020B0604020202020204" pitchFamily="34" charset="0"/>
                <a:ea typeface="Calibri" panose="020F0502020204030204" pitchFamily="34" charset="0"/>
                <a:cs typeface="Times New Roman" panose="02020603050405020304" pitchFamily="18" charset="0"/>
              </a:rPr>
              <a:t>Regardez l’image. Vous êtes à X. Vous demandez la rue à un (e)</a:t>
            </a:r>
            <a:r>
              <a:rPr kumimoji="0" lang="fr-FR" b="1" i="0" u="none" strike="noStrike" cap="none" normalizeH="0" dirty="0" smtClean="0">
                <a:ln>
                  <a:noFill/>
                </a:ln>
                <a:solidFill>
                  <a:srgbClr val="333399"/>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b="1" i="0" u="none" strike="noStrike" cap="none" normalizeH="0" baseline="0" dirty="0" smtClean="0">
                <a:ln>
                  <a:noFill/>
                </a:ln>
                <a:solidFill>
                  <a:srgbClr val="333399"/>
                </a:solidFill>
                <a:effectLst/>
                <a:latin typeface="Arial" panose="020B0604020202020204" pitchFamily="34" charset="0"/>
                <a:ea typeface="Calibri" panose="020F0502020204030204" pitchFamily="34" charset="0"/>
                <a:cs typeface="Times New Roman" panose="02020603050405020304" pitchFamily="18" charset="0"/>
              </a:rPr>
              <a:t>passant(e)!</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00700" algn="l"/>
              </a:tabLst>
            </a:pPr>
            <a:endParaRPr kumimoji="0" 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30" name="Rectangle 6"/>
          <p:cNvSpPr>
            <a:spLocks noChangeArrowheads="1"/>
          </p:cNvSpPr>
          <p:nvPr/>
        </p:nvSpPr>
        <p:spPr bwMode="auto">
          <a:xfrm>
            <a:off x="685800" y="5105400"/>
            <a:ext cx="6391723"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857500" algn="l"/>
              </a:tabLst>
            </a:pPr>
            <a:r>
              <a:rPr kumimoji="0" lang="fr-FR" b="1" i="0" u="none" strike="noStrike" cap="none" normalizeH="0" baseline="0" dirty="0" smtClean="0">
                <a:ln>
                  <a:noFill/>
                </a:ln>
                <a:solidFill>
                  <a:srgbClr val="333399"/>
                </a:solidFill>
                <a:effectLst/>
                <a:latin typeface="Arial" panose="020B0604020202020204" pitchFamily="34" charset="0"/>
                <a:ea typeface="Calibri" panose="020F0502020204030204" pitchFamily="34" charset="0"/>
                <a:cs typeface="Times New Roman" panose="02020603050405020304" pitchFamily="18" charset="0"/>
              </a:rPr>
              <a:t>A: Pardon  Mademoiselle, je cherche le cinéma Rex ?</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0" algn="l"/>
              </a:tabLst>
            </a:pPr>
            <a:r>
              <a:rPr kumimoji="0" lang="fr-FR" b="1" i="0" u="none" strike="noStrike" cap="none" normalizeH="0" baseline="0" dirty="0" smtClean="0">
                <a:ln>
                  <a:noFill/>
                </a:ln>
                <a:solidFill>
                  <a:srgbClr val="333399"/>
                </a:solidFill>
                <a:effectLst/>
                <a:latin typeface="Arial" panose="020B0604020202020204" pitchFamily="34" charset="0"/>
                <a:ea typeface="Calibri" panose="020F0502020204030204" pitchFamily="34" charset="0"/>
                <a:cs typeface="Times New Roman" panose="02020603050405020304" pitchFamily="18" charset="0"/>
              </a:rPr>
              <a:t>B: oui………………………………………………………….</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0" algn="l"/>
              </a:tabLst>
            </a:pPr>
            <a:r>
              <a:rPr kumimoji="0" lang="fr-FR" b="1" i="0" u="none" strike="noStrike" cap="none" normalizeH="0" baseline="0" dirty="0" smtClean="0">
                <a:ln>
                  <a:noFill/>
                </a:ln>
                <a:solidFill>
                  <a:srgbClr val="333399"/>
                </a:solidFill>
                <a:effectLst/>
                <a:latin typeface="Arial" panose="020B0604020202020204" pitchFamily="34" charset="0"/>
                <a:ea typeface="Calibri" panose="020F0502020204030204" pitchFamily="34" charset="0"/>
                <a:cs typeface="Times New Roman" panose="02020603050405020304" pitchFamily="18" charset="0"/>
              </a:rPr>
              <a:t>A: Merci beaucoup Mademoiselle au revoir.</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0" algn="l"/>
              </a:tabLst>
            </a:pPr>
            <a:r>
              <a:rPr kumimoji="0" lang="en-GB" b="1" i="0" u="none" strike="noStrike" cap="none" normalizeH="0" baseline="0" dirty="0" smtClean="0">
                <a:ln>
                  <a:noFill/>
                </a:ln>
                <a:solidFill>
                  <a:srgbClr val="333399"/>
                </a:solidFill>
                <a:effectLst/>
                <a:latin typeface="Arial" panose="020B0604020202020204" pitchFamily="34" charset="0"/>
                <a:ea typeface="Calibri" panose="020F0502020204030204" pitchFamily="34" charset="0"/>
                <a:cs typeface="Times New Roman" panose="02020603050405020304" pitchFamily="18" charset="0"/>
              </a:rPr>
              <a:t>B: Au </a:t>
            </a:r>
            <a:r>
              <a:rPr kumimoji="0" lang="en-GB" b="1" i="0" u="none" strike="noStrike" cap="none" normalizeH="0" baseline="0" dirty="0" err="1" smtClean="0">
                <a:ln>
                  <a:noFill/>
                </a:ln>
                <a:solidFill>
                  <a:srgbClr val="333399"/>
                </a:solidFill>
                <a:effectLst/>
                <a:latin typeface="Arial" panose="020B0604020202020204" pitchFamily="34" charset="0"/>
                <a:ea typeface="Calibri" panose="020F0502020204030204" pitchFamily="34" charset="0"/>
                <a:cs typeface="Times New Roman" panose="02020603050405020304" pitchFamily="18" charset="0"/>
              </a:rPr>
              <a:t>revoir</a:t>
            </a:r>
            <a:endParaRPr kumimoji="0" lang="en-GB"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8" name="Picture 7" descr="exercice 2.jpg"/>
          <p:cNvPicPr/>
          <p:nvPr/>
        </p:nvPicPr>
        <p:blipFill>
          <a:blip r:embed="rId2"/>
          <a:stretch>
            <a:fillRect/>
          </a:stretch>
        </p:blipFill>
        <p:spPr>
          <a:xfrm>
            <a:off x="457200" y="762000"/>
            <a:ext cx="7848600" cy="4038599"/>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a00d8345190e569e200e54f3893ae8834-800wi.jpg"/>
          <p:cNvPicPr>
            <a:picLocks noChangeAspect="1"/>
          </p:cNvPicPr>
          <p:nvPr/>
        </p:nvPicPr>
        <p:blipFill>
          <a:blip r:embed="rId2"/>
          <a:stretch>
            <a:fillRect/>
          </a:stretch>
        </p:blipFill>
        <p:spPr>
          <a:xfrm>
            <a:off x="2057400" y="381000"/>
            <a:ext cx="4619625" cy="6202877"/>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1752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id-ID" dirty="0" smtClean="0"/>
              <a:t>PERTEMUAN 11</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Quelques</a:t>
            </a:r>
            <a:r>
              <a:rPr lang="en-US" dirty="0" smtClean="0"/>
              <a:t> </a:t>
            </a:r>
            <a:r>
              <a:rPr lang="en-US" dirty="0" err="1" smtClean="0"/>
              <a:t>expréssion</a:t>
            </a:r>
            <a:r>
              <a:rPr lang="en-US" dirty="0" smtClean="0"/>
              <a:t> </a:t>
            </a:r>
            <a:endParaRPr lang="en-US" dirty="0"/>
          </a:p>
        </p:txBody>
      </p:sp>
      <p:sp>
        <p:nvSpPr>
          <p:cNvPr id="3" name="Content Placeholder 2"/>
          <p:cNvSpPr>
            <a:spLocks noGrp="1"/>
          </p:cNvSpPr>
          <p:nvPr>
            <p:ph idx="1"/>
          </p:nvPr>
        </p:nvSpPr>
        <p:spPr/>
        <p:txBody>
          <a:bodyPr>
            <a:normAutofit fontScale="70000" lnSpcReduction="20000"/>
          </a:bodyPr>
          <a:lstStyle/>
          <a:p>
            <a:r>
              <a:rPr lang="fr-FR" b="1" dirty="0" smtClean="0"/>
              <a:t>Commencez ainsi :</a:t>
            </a:r>
            <a:endParaRPr lang="en-US" dirty="0" smtClean="0"/>
          </a:p>
          <a:p>
            <a:pPr>
              <a:buNone/>
            </a:pPr>
            <a:r>
              <a:rPr lang="fr-FR" dirty="0" smtClean="0"/>
              <a:t>Je m’excuse/ Je regrette monsieur…</a:t>
            </a:r>
            <a:endParaRPr lang="en-US" dirty="0" smtClean="0"/>
          </a:p>
          <a:p>
            <a:pPr>
              <a:buNone/>
            </a:pPr>
            <a:r>
              <a:rPr lang="fr-FR" dirty="0" smtClean="0"/>
              <a:t>Je suis désolé(e) / Je suis navré(e) madame…</a:t>
            </a:r>
            <a:endParaRPr lang="en-US" dirty="0" smtClean="0"/>
          </a:p>
          <a:p>
            <a:r>
              <a:rPr lang="fr-FR" b="1" dirty="0" smtClean="0"/>
              <a:t>Justifiez votre refus</a:t>
            </a:r>
            <a:endParaRPr lang="en-US" dirty="0" smtClean="0"/>
          </a:p>
          <a:p>
            <a:pPr>
              <a:buNone/>
            </a:pPr>
            <a:r>
              <a:rPr lang="fr-FR" dirty="0" smtClean="0"/>
              <a:t>… mais l’hôtel est complet/ fermé.</a:t>
            </a:r>
            <a:endParaRPr lang="en-US" dirty="0" smtClean="0"/>
          </a:p>
          <a:p>
            <a:pPr>
              <a:buNone/>
            </a:pPr>
            <a:r>
              <a:rPr lang="fr-FR" dirty="0" smtClean="0"/>
              <a:t>… mais nous sommes complets/ fermés.</a:t>
            </a:r>
            <a:endParaRPr lang="en-US" dirty="0" smtClean="0"/>
          </a:p>
          <a:p>
            <a:pPr>
              <a:buNone/>
            </a:pPr>
            <a:r>
              <a:rPr lang="fr-FR" dirty="0" smtClean="0"/>
              <a:t>… mais nous n’avons plus de chambre double.</a:t>
            </a:r>
            <a:endParaRPr lang="en-US" dirty="0" smtClean="0"/>
          </a:p>
          <a:p>
            <a:pPr>
              <a:buNone/>
            </a:pPr>
            <a:r>
              <a:rPr lang="fr-FR" dirty="0" smtClean="0"/>
              <a:t>Toutes les chambres sont réservées/ occupées.</a:t>
            </a:r>
            <a:endParaRPr lang="en-US" dirty="0" smtClean="0"/>
          </a:p>
          <a:p>
            <a:r>
              <a:rPr lang="fr-FR" b="1" dirty="0" smtClean="0"/>
              <a:t>Proposez une solution :</a:t>
            </a:r>
            <a:endParaRPr lang="en-US" dirty="0" smtClean="0"/>
          </a:p>
          <a:p>
            <a:pPr>
              <a:buNone/>
            </a:pPr>
            <a:r>
              <a:rPr lang="fr-FR" dirty="0" smtClean="0"/>
              <a:t>Je peux vous proposer une autre date.</a:t>
            </a:r>
            <a:endParaRPr lang="en-US" dirty="0" smtClean="0"/>
          </a:p>
          <a:p>
            <a:pPr>
              <a:buNone/>
            </a:pPr>
            <a:r>
              <a:rPr lang="fr-FR" dirty="0" smtClean="0"/>
              <a:t>Nous avons encore des suites de libre/ de</a:t>
            </a:r>
            <a:endParaRPr lang="en-US" dirty="0" smtClean="0"/>
          </a:p>
          <a:p>
            <a:pPr>
              <a:buNone/>
            </a:pPr>
            <a:r>
              <a:rPr lang="en-US" dirty="0" err="1" smtClean="0"/>
              <a:t>disponible</a:t>
            </a:r>
            <a:r>
              <a:rPr lang="en-US" dirty="0" smtClean="0"/>
              <a:t>.</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ID" altLang="en-US" b="1"/>
              <a:t>La Forme N</a:t>
            </a:r>
            <a:r>
              <a:rPr lang="en-ID" altLang="en-US" b="1">
                <a:latin typeface="Calibri" panose="020F0502020204030204" pitchFamily="34" charset="0"/>
                <a:cs typeface="Calibri" panose="020F0502020204030204" pitchFamily="34" charset="0"/>
              </a:rPr>
              <a:t>égative</a:t>
            </a:r>
          </a:p>
        </p:txBody>
      </p:sp>
      <p:sp>
        <p:nvSpPr>
          <p:cNvPr id="3" name="Content Placeholder 2"/>
          <p:cNvSpPr>
            <a:spLocks noGrp="1"/>
          </p:cNvSpPr>
          <p:nvPr>
            <p:ph idx="1"/>
          </p:nvPr>
        </p:nvSpPr>
        <p:spPr/>
        <p:txBody>
          <a:bodyPr>
            <a:normAutofit lnSpcReduction="10000"/>
          </a:bodyPr>
          <a:lstStyle/>
          <a:p>
            <a:r>
              <a:rPr lang="en-ID" altLang="en-US">
                <a:ln>
                  <a:solidFill>
                    <a:srgbClr val="FF0000"/>
                  </a:solidFill>
                </a:ln>
                <a:solidFill>
                  <a:schemeClr val="tx1"/>
                </a:solidFill>
              </a:rPr>
              <a:t>S + </a:t>
            </a:r>
            <a:r>
              <a:rPr lang="en-ID" altLang="en-US" u="sng">
                <a:ln>
                  <a:solidFill>
                    <a:srgbClr val="FF0000"/>
                  </a:solidFill>
                </a:ln>
                <a:solidFill>
                  <a:schemeClr val="tx1"/>
                </a:solidFill>
              </a:rPr>
              <a:t>ne </a:t>
            </a:r>
            <a:r>
              <a:rPr lang="en-ID" altLang="en-US">
                <a:ln>
                  <a:solidFill>
                    <a:srgbClr val="FF0000"/>
                  </a:solidFill>
                </a:ln>
                <a:solidFill>
                  <a:schemeClr val="tx1"/>
                </a:solidFill>
              </a:rPr>
              <a:t>+ V + </a:t>
            </a:r>
            <a:r>
              <a:rPr lang="en-ID" altLang="en-US" u="sng">
                <a:ln>
                  <a:solidFill>
                    <a:srgbClr val="FF0000"/>
                  </a:solidFill>
                </a:ln>
                <a:solidFill>
                  <a:schemeClr val="tx1"/>
                </a:solidFill>
              </a:rPr>
              <a:t>pas </a:t>
            </a:r>
            <a:r>
              <a:rPr lang="en-ID" altLang="en-US">
                <a:ln>
                  <a:solidFill>
                    <a:srgbClr val="FF0000"/>
                  </a:solidFill>
                </a:ln>
                <a:solidFill>
                  <a:schemeClr val="tx1"/>
                </a:solidFill>
              </a:rPr>
              <a:t>(tidak)</a:t>
            </a:r>
          </a:p>
          <a:p>
            <a:pPr marL="0" indent="0">
              <a:buNone/>
            </a:pPr>
            <a:r>
              <a:rPr lang="en-ID" altLang="en-US"/>
              <a:t>ex: je ne parle pas anglais</a:t>
            </a:r>
          </a:p>
          <a:p>
            <a:r>
              <a:rPr lang="en-ID" altLang="en-US">
                <a:ln>
                  <a:solidFill>
                    <a:srgbClr val="FF0000"/>
                  </a:solidFill>
                </a:ln>
              </a:rPr>
              <a:t>S + </a:t>
            </a:r>
            <a:r>
              <a:rPr lang="en-ID" altLang="en-US" u="sng">
                <a:ln>
                  <a:solidFill>
                    <a:srgbClr val="FF0000"/>
                  </a:solidFill>
                </a:ln>
              </a:rPr>
              <a:t>ne </a:t>
            </a:r>
            <a:r>
              <a:rPr lang="en-ID" altLang="en-US">
                <a:ln>
                  <a:solidFill>
                    <a:srgbClr val="FF0000"/>
                  </a:solidFill>
                </a:ln>
              </a:rPr>
              <a:t>+ V + </a:t>
            </a:r>
            <a:r>
              <a:rPr lang="en-ID" altLang="en-US" u="sng">
                <a:ln>
                  <a:solidFill>
                    <a:srgbClr val="FF0000"/>
                  </a:solidFill>
                </a:ln>
              </a:rPr>
              <a:t>plus </a:t>
            </a:r>
            <a:r>
              <a:rPr lang="en-ID" altLang="en-US">
                <a:ln>
                  <a:solidFill>
                    <a:srgbClr val="FF0000"/>
                  </a:solidFill>
                </a:ln>
              </a:rPr>
              <a:t>(tidak lagi)</a:t>
            </a:r>
          </a:p>
          <a:p>
            <a:pPr marL="0" indent="0">
              <a:buNone/>
            </a:pPr>
            <a:r>
              <a:rPr lang="en-ID" altLang="en-US"/>
              <a:t>ex: je ne parle plus anglais</a:t>
            </a:r>
          </a:p>
          <a:p>
            <a:r>
              <a:rPr lang="en-ID" altLang="en-US">
                <a:ln>
                  <a:solidFill>
                    <a:srgbClr val="FF0000"/>
                  </a:solidFill>
                </a:ln>
              </a:rPr>
              <a:t>S + </a:t>
            </a:r>
            <a:r>
              <a:rPr lang="en-ID" altLang="en-US" u="sng">
                <a:ln>
                  <a:solidFill>
                    <a:srgbClr val="FF0000"/>
                  </a:solidFill>
                </a:ln>
              </a:rPr>
              <a:t>ne </a:t>
            </a:r>
            <a:r>
              <a:rPr lang="en-ID" altLang="en-US">
                <a:ln>
                  <a:solidFill>
                    <a:srgbClr val="FF0000"/>
                  </a:solidFill>
                </a:ln>
              </a:rPr>
              <a:t>+ V + </a:t>
            </a:r>
            <a:r>
              <a:rPr lang="en-ID" altLang="en-US" u="sng">
                <a:ln>
                  <a:solidFill>
                    <a:srgbClr val="FF0000"/>
                  </a:solidFill>
                </a:ln>
              </a:rPr>
              <a:t>Jamais </a:t>
            </a:r>
            <a:r>
              <a:rPr lang="en-ID" altLang="en-US">
                <a:ln>
                  <a:solidFill>
                    <a:srgbClr val="FF0000"/>
                  </a:solidFill>
                </a:ln>
              </a:rPr>
              <a:t>(tidak pernah)</a:t>
            </a:r>
          </a:p>
          <a:p>
            <a:pPr marL="0" indent="0">
              <a:buNone/>
            </a:pPr>
            <a:r>
              <a:rPr lang="en-ID" altLang="en-US"/>
              <a:t>ex: je ne parle jamais anglais</a:t>
            </a:r>
          </a:p>
          <a:p>
            <a:r>
              <a:rPr lang="en-ID" altLang="en-US">
                <a:ln>
                  <a:solidFill>
                    <a:srgbClr val="FF0000"/>
                  </a:solidFill>
                </a:ln>
              </a:rPr>
              <a:t>S + </a:t>
            </a:r>
            <a:r>
              <a:rPr lang="en-ID" altLang="en-US" u="sng">
                <a:ln>
                  <a:solidFill>
                    <a:srgbClr val="FF0000"/>
                  </a:solidFill>
                </a:ln>
              </a:rPr>
              <a:t>ne </a:t>
            </a:r>
            <a:r>
              <a:rPr lang="en-ID" altLang="en-US">
                <a:ln>
                  <a:solidFill>
                    <a:srgbClr val="FF0000"/>
                  </a:solidFill>
                </a:ln>
              </a:rPr>
              <a:t>+ V + </a:t>
            </a:r>
            <a:r>
              <a:rPr lang="en-ID" altLang="en-US" u="sng">
                <a:ln>
                  <a:solidFill>
                    <a:srgbClr val="FF0000"/>
                  </a:solidFill>
                </a:ln>
              </a:rPr>
              <a:t>que </a:t>
            </a:r>
            <a:r>
              <a:rPr lang="en-ID" altLang="en-US">
                <a:ln>
                  <a:solidFill>
                    <a:srgbClr val="FF0000"/>
                  </a:solidFill>
                </a:ln>
              </a:rPr>
              <a:t>(hanya)</a:t>
            </a:r>
          </a:p>
          <a:p>
            <a:pPr marL="0" indent="0">
              <a:buNone/>
            </a:pPr>
            <a:r>
              <a:rPr lang="en-ID" altLang="en-US"/>
              <a:t>ex: je ne parle qu'anglais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fr-FR" dirty="0" smtClean="0"/>
              <a:t>Avez-vous une table de libre ?</a:t>
            </a:r>
            <a:endParaRPr lang="en-US" dirty="0" smtClean="0"/>
          </a:p>
          <a:p>
            <a:pPr>
              <a:buNone/>
            </a:pPr>
            <a:r>
              <a:rPr lang="fr-FR" dirty="0" smtClean="0"/>
              <a:t>- Non, je </a:t>
            </a:r>
            <a:r>
              <a:rPr lang="fr-FR" b="1" dirty="0" smtClean="0"/>
              <a:t>n’</a:t>
            </a:r>
            <a:r>
              <a:rPr lang="fr-FR" dirty="0" smtClean="0"/>
              <a:t>ai </a:t>
            </a:r>
            <a:r>
              <a:rPr lang="fr-FR" b="1" dirty="0" smtClean="0"/>
              <a:t>pas </a:t>
            </a:r>
            <a:r>
              <a:rPr lang="fr-FR" dirty="0" smtClean="0"/>
              <a:t>de table de libre.</a:t>
            </a:r>
            <a:endParaRPr lang="en-US" dirty="0" smtClean="0"/>
          </a:p>
          <a:p>
            <a:r>
              <a:rPr lang="fr-FR" dirty="0" smtClean="0"/>
              <a:t> Avez-vous encore une chambre ?</a:t>
            </a:r>
            <a:endParaRPr lang="en-US" dirty="0" smtClean="0"/>
          </a:p>
          <a:p>
            <a:pPr>
              <a:buNone/>
            </a:pPr>
            <a:r>
              <a:rPr lang="en-US" dirty="0" smtClean="0"/>
              <a:t>- </a:t>
            </a:r>
            <a:r>
              <a:rPr lang="fr-FR" dirty="0" smtClean="0"/>
              <a:t>Non, nous </a:t>
            </a:r>
            <a:r>
              <a:rPr lang="fr-FR" b="1" dirty="0" smtClean="0"/>
              <a:t>n’</a:t>
            </a:r>
            <a:r>
              <a:rPr lang="fr-FR" dirty="0" smtClean="0"/>
              <a:t>avons </a:t>
            </a:r>
            <a:r>
              <a:rPr lang="fr-FR" b="1" dirty="0" smtClean="0"/>
              <a:t>plus </a:t>
            </a:r>
            <a:r>
              <a:rPr lang="fr-FR" dirty="0" smtClean="0"/>
              <a:t>de chambre.</a:t>
            </a:r>
            <a:endParaRPr lang="en-US" dirty="0" smtClean="0"/>
          </a:p>
          <a:p>
            <a:r>
              <a:rPr lang="fr-FR" dirty="0" smtClean="0"/>
              <a:t> L’hôtel est-il toujours ouvert à Noël ?</a:t>
            </a:r>
            <a:endParaRPr lang="en-US" dirty="0" smtClean="0"/>
          </a:p>
          <a:p>
            <a:pPr>
              <a:buNone/>
            </a:pPr>
            <a:r>
              <a:rPr lang="fr-FR" dirty="0" smtClean="0"/>
              <a:t>- Non, l’hôtel </a:t>
            </a:r>
            <a:r>
              <a:rPr lang="fr-FR" b="1" dirty="0" smtClean="0"/>
              <a:t>n’</a:t>
            </a:r>
            <a:r>
              <a:rPr lang="fr-FR" dirty="0" smtClean="0"/>
              <a:t>est </a:t>
            </a:r>
            <a:r>
              <a:rPr lang="fr-FR" b="1" dirty="0" smtClean="0"/>
              <a:t>jamais </a:t>
            </a:r>
            <a:r>
              <a:rPr lang="fr-FR" dirty="0" smtClean="0"/>
              <a:t>ouvert à Noël.</a:t>
            </a:r>
            <a:endParaRPr lang="en-US" dirty="0" smtClean="0"/>
          </a:p>
          <a:p>
            <a:pPr>
              <a:buNone/>
            </a:pPr>
            <a:r>
              <a:rPr lang="fr-FR" dirty="0" smtClean="0"/>
              <a:t>- L’hôtel est complet. Nous </a:t>
            </a:r>
            <a:r>
              <a:rPr lang="fr-FR" b="1" dirty="0" smtClean="0"/>
              <a:t>n’</a:t>
            </a:r>
            <a:r>
              <a:rPr lang="fr-FR" dirty="0" smtClean="0"/>
              <a:t>avons </a:t>
            </a:r>
            <a:r>
              <a:rPr lang="fr-FR" b="1" dirty="0" smtClean="0"/>
              <a:t>rien </a:t>
            </a:r>
            <a:r>
              <a:rPr lang="fr-FR" dirty="0" smtClean="0"/>
              <a:t>à vous proposer.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lvl="0"/>
            <a:r>
              <a:rPr lang="en-US" b="1" dirty="0" smtClean="0"/>
              <a:t>SALUTATION (SAPAAN)</a:t>
            </a:r>
            <a:endParaRPr lang="en-US" dirty="0"/>
          </a:p>
        </p:txBody>
      </p:sp>
      <p:sp>
        <p:nvSpPr>
          <p:cNvPr id="3" name="Content Placeholder 2"/>
          <p:cNvSpPr>
            <a:spLocks noGrp="1"/>
          </p:cNvSpPr>
          <p:nvPr>
            <p:ph idx="1"/>
          </p:nvPr>
        </p:nvSpPr>
        <p:spPr/>
        <p:txBody>
          <a:bodyPr>
            <a:normAutofit fontScale="57500" lnSpcReduction="10000"/>
          </a:bodyPr>
          <a:lstStyle/>
          <a:p>
            <a:pPr>
              <a:buNone/>
            </a:pPr>
            <a:r>
              <a:rPr lang="fr-FR" dirty="0" smtClean="0">
                <a:latin typeface="Calibri" panose="020F0502020204030204" pitchFamily="34" charset="0"/>
                <a:cs typeface="Calibri" panose="020F0502020204030204" pitchFamily="34" charset="0"/>
                <a:sym typeface="+mn-ea"/>
              </a:rPr>
              <a:t>Bonjour  </a:t>
            </a:r>
            <a:r>
              <a:rPr lang="en-ID" altLang="fr-FR" dirty="0" smtClean="0">
                <a:latin typeface="Calibri" panose="020F0502020204030204" pitchFamily="34" charset="0"/>
                <a:cs typeface="Calibri" panose="020F0502020204030204" pitchFamily="34" charset="0"/>
                <a:sym typeface="+mn-ea"/>
              </a:rPr>
              <a:t>	</a:t>
            </a:r>
            <a:r>
              <a:rPr lang="fr-FR" dirty="0">
                <a:latin typeface="Calibri" panose="020F0502020204030204" pitchFamily="34" charset="0"/>
                <a:cs typeface="Calibri" panose="020F0502020204030204" pitchFamily="34" charset="0"/>
                <a:sym typeface="+mn-ea"/>
              </a:rPr>
              <a:t>	</a:t>
            </a:r>
            <a:r>
              <a:rPr lang="fr-FR" dirty="0" smtClean="0">
                <a:latin typeface="Calibri" panose="020F0502020204030204" pitchFamily="34" charset="0"/>
                <a:cs typeface="Calibri" panose="020F0502020204030204" pitchFamily="34" charset="0"/>
                <a:sym typeface="+mn-ea"/>
              </a:rPr>
              <a:t>: </a:t>
            </a:r>
            <a:r>
              <a:rPr lang="fr-FR" dirty="0">
                <a:latin typeface="Calibri" panose="020F0502020204030204" pitchFamily="34" charset="0"/>
                <a:cs typeface="Calibri" panose="020F0502020204030204" pitchFamily="34" charset="0"/>
                <a:sym typeface="+mn-ea"/>
              </a:rPr>
              <a:t>halo, </a:t>
            </a:r>
            <a:r>
              <a:rPr lang="fr-FR" dirty="0" err="1">
                <a:latin typeface="Calibri" panose="020F0502020204030204" pitchFamily="34" charset="0"/>
                <a:cs typeface="Calibri" panose="020F0502020204030204" pitchFamily="34" charset="0"/>
                <a:sym typeface="+mn-ea"/>
              </a:rPr>
              <a:t>selamat</a:t>
            </a:r>
            <a:r>
              <a:rPr lang="fr-FR" dirty="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siang</a:t>
            </a:r>
            <a:r>
              <a:rPr lang="fr-FR" dirty="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selamat</a:t>
            </a:r>
            <a:r>
              <a:rPr lang="fr-FR" dirty="0">
                <a:latin typeface="Calibri" panose="020F0502020204030204" pitchFamily="34" charset="0"/>
                <a:cs typeface="Calibri" panose="020F0502020204030204" pitchFamily="34" charset="0"/>
                <a:sym typeface="+mn-ea"/>
              </a:rPr>
              <a:t> pagi (</a:t>
            </a:r>
            <a:r>
              <a:rPr lang="fr-FR" dirty="0" err="1">
                <a:latin typeface="Calibri" panose="020F0502020204030204" pitchFamily="34" charset="0"/>
                <a:cs typeface="Calibri" panose="020F0502020204030204" pitchFamily="34" charset="0"/>
                <a:sym typeface="+mn-ea"/>
              </a:rPr>
              <a:t>formal</a:t>
            </a:r>
            <a:r>
              <a:rPr lang="fr-FR" dirty="0">
                <a:latin typeface="Calibri" panose="020F0502020204030204" pitchFamily="34" charset="0"/>
                <a:cs typeface="Calibri" panose="020F0502020204030204" pitchFamily="34" charset="0"/>
                <a:sym typeface="+mn-ea"/>
              </a:rPr>
              <a:t>)</a:t>
            </a:r>
            <a:endParaRPr lang="en-US" dirty="0">
              <a:latin typeface="Calibri" panose="020F0502020204030204" pitchFamily="34" charset="0"/>
              <a:cs typeface="Calibri" panose="020F0502020204030204" pitchFamily="34" charset="0"/>
            </a:endParaRPr>
          </a:p>
          <a:p>
            <a:pPr>
              <a:buNone/>
            </a:pPr>
            <a:r>
              <a:rPr lang="fr-FR" dirty="0">
                <a:latin typeface="Calibri" panose="020F0502020204030204" pitchFamily="34" charset="0"/>
                <a:cs typeface="Calibri" panose="020F0502020204030204" pitchFamily="34" charset="0"/>
                <a:sym typeface="+mn-ea"/>
              </a:rPr>
              <a:t>Salut	</a:t>
            </a:r>
            <a:r>
              <a:rPr lang="en-ID" altLang="fr-FR" dirty="0">
                <a:latin typeface="Calibri" panose="020F0502020204030204" pitchFamily="34" charset="0"/>
                <a:cs typeface="Calibri" panose="020F0502020204030204" pitchFamily="34" charset="0"/>
                <a:sym typeface="+mn-ea"/>
              </a:rPr>
              <a:t>	</a:t>
            </a:r>
            <a:r>
              <a:rPr lang="fr-FR" dirty="0" smtClean="0">
                <a:latin typeface="Calibri" panose="020F0502020204030204" pitchFamily="34" charset="0"/>
                <a:cs typeface="Calibri" panose="020F0502020204030204" pitchFamily="34" charset="0"/>
                <a:sym typeface="+mn-ea"/>
              </a:rPr>
              <a:t>: </a:t>
            </a:r>
            <a:r>
              <a:rPr lang="fr-FR" dirty="0">
                <a:latin typeface="Calibri" panose="020F0502020204030204" pitchFamily="34" charset="0"/>
                <a:cs typeface="Calibri" panose="020F0502020204030204" pitchFamily="34" charset="0"/>
                <a:sym typeface="+mn-ea"/>
              </a:rPr>
              <a:t>halo (</a:t>
            </a:r>
            <a:r>
              <a:rPr lang="fr-FR" dirty="0" err="1">
                <a:latin typeface="Calibri" panose="020F0502020204030204" pitchFamily="34" charset="0"/>
                <a:cs typeface="Calibri" panose="020F0502020204030204" pitchFamily="34" charset="0"/>
                <a:sym typeface="+mn-ea"/>
              </a:rPr>
              <a:t>informal</a:t>
            </a:r>
            <a:r>
              <a:rPr lang="fr-FR" dirty="0">
                <a:latin typeface="Calibri" panose="020F0502020204030204" pitchFamily="34" charset="0"/>
                <a:cs typeface="Calibri" panose="020F0502020204030204" pitchFamily="34" charset="0"/>
                <a:sym typeface="+mn-ea"/>
              </a:rPr>
              <a:t>)</a:t>
            </a:r>
            <a:endParaRPr lang="en-US" dirty="0">
              <a:latin typeface="Calibri" panose="020F0502020204030204" pitchFamily="34" charset="0"/>
              <a:cs typeface="Calibri" panose="020F0502020204030204" pitchFamily="34" charset="0"/>
            </a:endParaRPr>
          </a:p>
          <a:p>
            <a:pPr>
              <a:buNone/>
            </a:pPr>
            <a:r>
              <a:rPr lang="fr-FR" dirty="0">
                <a:latin typeface="Calibri" panose="020F0502020204030204" pitchFamily="34" charset="0"/>
                <a:cs typeface="Calibri" panose="020F0502020204030204" pitchFamily="34" charset="0"/>
                <a:sym typeface="+mn-ea"/>
              </a:rPr>
              <a:t>Bonsoir</a:t>
            </a:r>
            <a:r>
              <a:rPr lang="en-ID" altLang="fr-FR" dirty="0">
                <a:latin typeface="Calibri" panose="020F0502020204030204" pitchFamily="34" charset="0"/>
                <a:cs typeface="Calibri" panose="020F0502020204030204" pitchFamily="34" charset="0"/>
                <a:sym typeface="+mn-ea"/>
              </a:rPr>
              <a:t>	</a:t>
            </a:r>
            <a:r>
              <a:rPr lang="fr-FR" dirty="0">
                <a:latin typeface="Calibri" panose="020F0502020204030204" pitchFamily="34" charset="0"/>
                <a:cs typeface="Calibri" panose="020F0502020204030204" pitchFamily="34" charset="0"/>
                <a:sym typeface="+mn-ea"/>
              </a:rPr>
              <a:t>	</a:t>
            </a:r>
            <a:r>
              <a:rPr lang="fr-FR" dirty="0" smtClean="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selamat</a:t>
            </a:r>
            <a:r>
              <a:rPr lang="fr-FR" dirty="0">
                <a:latin typeface="Calibri" panose="020F0502020204030204" pitchFamily="34" charset="0"/>
                <a:cs typeface="Calibri" panose="020F0502020204030204" pitchFamily="34" charset="0"/>
                <a:sym typeface="+mn-ea"/>
              </a:rPr>
              <a:t> sore</a:t>
            </a:r>
            <a:endParaRPr lang="fr-FR" dirty="0">
              <a:latin typeface="Calibri" panose="020F0502020204030204" pitchFamily="34" charset="0"/>
              <a:cs typeface="Calibri" panose="020F0502020204030204" pitchFamily="34" charset="0"/>
            </a:endParaRPr>
          </a:p>
          <a:p>
            <a:pPr>
              <a:buNone/>
            </a:pPr>
            <a:r>
              <a:rPr lang="en-ID" altLang="fr-FR" dirty="0">
                <a:latin typeface="Calibri" panose="020F0502020204030204" pitchFamily="34" charset="0"/>
                <a:cs typeface="Calibri" panose="020F0502020204030204" pitchFamily="34" charset="0"/>
                <a:sym typeface="+mn-ea"/>
              </a:rPr>
              <a:t>bienvenue		: Selamat datang</a:t>
            </a:r>
            <a:endParaRPr lang="en-ID" altLang="fr-FR" dirty="0">
              <a:latin typeface="Calibri" panose="020F0502020204030204" pitchFamily="34" charset="0"/>
              <a:cs typeface="Calibri" panose="020F0502020204030204" pitchFamily="34" charset="0"/>
            </a:endParaRPr>
          </a:p>
          <a:p>
            <a:pPr>
              <a:buNone/>
            </a:pPr>
            <a:r>
              <a:rPr lang="en-ID" altLang="fr-FR" dirty="0">
                <a:latin typeface="Calibri" panose="020F0502020204030204" pitchFamily="34" charset="0"/>
                <a:cs typeface="Calibri" panose="020F0502020204030204" pitchFamily="34" charset="0"/>
                <a:sym typeface="+mn-ea"/>
              </a:rPr>
              <a:t>Bonne Journée	: have nice day</a:t>
            </a:r>
            <a:endParaRPr lang="en-US" dirty="0">
              <a:latin typeface="Calibri" panose="020F0502020204030204" pitchFamily="34" charset="0"/>
              <a:cs typeface="Calibri" panose="020F0502020204030204" pitchFamily="34" charset="0"/>
            </a:endParaRPr>
          </a:p>
          <a:p>
            <a:pPr>
              <a:buNone/>
            </a:pPr>
            <a:r>
              <a:rPr lang="fr-FR" dirty="0">
                <a:latin typeface="Calibri" panose="020F0502020204030204" pitchFamily="34" charset="0"/>
                <a:cs typeface="Calibri" panose="020F0502020204030204" pitchFamily="34" charset="0"/>
                <a:sym typeface="+mn-ea"/>
              </a:rPr>
              <a:t>Bonne nuit</a:t>
            </a:r>
            <a:r>
              <a:rPr lang="en-ID" altLang="fr-FR" dirty="0">
                <a:latin typeface="Calibri" panose="020F0502020204030204" pitchFamily="34" charset="0"/>
                <a:cs typeface="Calibri" panose="020F0502020204030204" pitchFamily="34" charset="0"/>
                <a:sym typeface="+mn-ea"/>
              </a:rPr>
              <a:t>	</a:t>
            </a:r>
            <a:r>
              <a:rPr lang="fr-FR" dirty="0">
                <a:latin typeface="Calibri" panose="020F0502020204030204" pitchFamily="34" charset="0"/>
                <a:cs typeface="Calibri" panose="020F0502020204030204" pitchFamily="34" charset="0"/>
                <a:sym typeface="+mn-ea"/>
              </a:rPr>
              <a:t>	: </a:t>
            </a:r>
            <a:r>
              <a:rPr lang="fr-FR" dirty="0" err="1">
                <a:latin typeface="Calibri" panose="020F0502020204030204" pitchFamily="34" charset="0"/>
                <a:cs typeface="Calibri" panose="020F0502020204030204" pitchFamily="34" charset="0"/>
                <a:sym typeface="+mn-ea"/>
              </a:rPr>
              <a:t>selamat</a:t>
            </a:r>
            <a:r>
              <a:rPr lang="fr-FR" dirty="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malam</a:t>
            </a:r>
            <a:r>
              <a:rPr lang="en-ID" altLang="fr-FR" dirty="0" err="1">
                <a:latin typeface="Calibri" panose="020F0502020204030204" pitchFamily="34" charset="0"/>
                <a:cs typeface="Calibri" panose="020F0502020204030204" pitchFamily="34" charset="0"/>
                <a:sym typeface="+mn-ea"/>
              </a:rPr>
              <a:t> (good night)</a:t>
            </a:r>
            <a:endParaRPr lang="en-US" dirty="0">
              <a:latin typeface="Calibri" panose="020F0502020204030204" pitchFamily="34" charset="0"/>
              <a:cs typeface="Calibri" panose="020F0502020204030204" pitchFamily="34" charset="0"/>
            </a:endParaRPr>
          </a:p>
          <a:p>
            <a:pPr>
              <a:buNone/>
            </a:pPr>
            <a:r>
              <a:rPr lang="fr-FR" dirty="0">
                <a:latin typeface="Calibri" panose="020F0502020204030204" pitchFamily="34" charset="0"/>
                <a:cs typeface="Calibri" panose="020F0502020204030204" pitchFamily="34" charset="0"/>
                <a:sym typeface="+mn-ea"/>
              </a:rPr>
              <a:t>Au revoir</a:t>
            </a:r>
            <a:r>
              <a:rPr lang="en-ID" altLang="fr-FR" dirty="0">
                <a:latin typeface="Calibri" panose="020F0502020204030204" pitchFamily="34" charset="0"/>
                <a:cs typeface="Calibri" panose="020F0502020204030204" pitchFamily="34" charset="0"/>
                <a:sym typeface="+mn-ea"/>
              </a:rPr>
              <a:t>	</a:t>
            </a:r>
            <a:r>
              <a:rPr lang="fr-FR" dirty="0">
                <a:latin typeface="Calibri" panose="020F0502020204030204" pitchFamily="34" charset="0"/>
                <a:cs typeface="Calibri" panose="020F0502020204030204" pitchFamily="34" charset="0"/>
                <a:sym typeface="+mn-ea"/>
              </a:rPr>
              <a:t>	</a:t>
            </a:r>
            <a:r>
              <a:rPr lang="fr-FR" dirty="0" smtClean="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sampai</a:t>
            </a:r>
            <a:r>
              <a:rPr lang="fr-FR" dirty="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jumpa</a:t>
            </a:r>
            <a:r>
              <a:rPr lang="en-ID" altLang="fr-FR" dirty="0" err="1">
                <a:latin typeface="Calibri" panose="020F0502020204030204" pitchFamily="34" charset="0"/>
                <a:cs typeface="Calibri" panose="020F0502020204030204" pitchFamily="34" charset="0"/>
                <a:sym typeface="+mn-ea"/>
              </a:rPr>
              <a:t>	</a:t>
            </a:r>
            <a:endParaRPr lang="en-US" dirty="0">
              <a:latin typeface="Calibri" panose="020F0502020204030204" pitchFamily="34" charset="0"/>
              <a:cs typeface="Calibri" panose="020F0502020204030204" pitchFamily="34" charset="0"/>
            </a:endParaRPr>
          </a:p>
          <a:p>
            <a:pPr>
              <a:buNone/>
            </a:pPr>
            <a:r>
              <a:rPr lang="fr-FR" dirty="0" smtClean="0">
                <a:latin typeface="Calibri" panose="020F0502020204030204" pitchFamily="34" charset="0"/>
                <a:cs typeface="Calibri" panose="020F0502020204030204" pitchFamily="34" charset="0"/>
                <a:sym typeface="+mn-ea"/>
              </a:rPr>
              <a:t>à</a:t>
            </a:r>
            <a:r>
              <a:rPr lang="en-ID" altLang="fr-FR" dirty="0" smtClean="0">
                <a:latin typeface="Calibri" panose="020F0502020204030204" pitchFamily="34" charset="0"/>
                <a:cs typeface="Calibri" panose="020F0502020204030204" pitchFamily="34" charset="0"/>
                <a:sym typeface="+mn-ea"/>
              </a:rPr>
              <a:t> bient</a:t>
            </a:r>
            <a:r>
              <a:rPr lang="en-ID" altLang="fr-FR" dirty="0" smtClean="0">
                <a:latin typeface="Times New Roman" panose="02020603050405020304" pitchFamily="18" charset="0"/>
                <a:cs typeface="Times New Roman" panose="02020603050405020304" pitchFamily="18" charset="0"/>
                <a:sym typeface="+mn-ea"/>
              </a:rPr>
              <a:t>ôt		</a:t>
            </a:r>
            <a:r>
              <a:rPr lang="fr-FR" dirty="0" smtClean="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sampai</a:t>
            </a:r>
            <a:r>
              <a:rPr lang="fr-FR" dirty="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jumpa</a:t>
            </a:r>
            <a:r>
              <a:rPr lang="fr-FR" dirty="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kembali</a:t>
            </a:r>
            <a:endParaRPr lang="en-US" dirty="0">
              <a:latin typeface="Calibri" panose="020F0502020204030204" pitchFamily="34" charset="0"/>
              <a:cs typeface="Calibri" panose="020F0502020204030204" pitchFamily="34" charset="0"/>
            </a:endParaRPr>
          </a:p>
          <a:p>
            <a:pPr>
              <a:buNone/>
            </a:pPr>
            <a:r>
              <a:rPr lang="fr-FR" dirty="0">
                <a:latin typeface="Calibri" panose="020F0502020204030204" pitchFamily="34" charset="0"/>
                <a:cs typeface="Calibri" panose="020F0502020204030204" pitchFamily="34" charset="0"/>
                <a:sym typeface="+mn-ea"/>
              </a:rPr>
              <a:t>Madame</a:t>
            </a:r>
            <a:r>
              <a:rPr lang="en-ID" altLang="fr-FR" dirty="0">
                <a:latin typeface="Calibri" panose="020F0502020204030204" pitchFamily="34" charset="0"/>
                <a:cs typeface="Calibri" panose="020F0502020204030204" pitchFamily="34" charset="0"/>
                <a:sym typeface="+mn-ea"/>
              </a:rPr>
              <a:t>	</a:t>
            </a:r>
            <a:r>
              <a:rPr lang="fr-FR" dirty="0">
                <a:latin typeface="Calibri" panose="020F0502020204030204" pitchFamily="34" charset="0"/>
                <a:cs typeface="Calibri" panose="020F0502020204030204" pitchFamily="34" charset="0"/>
                <a:sym typeface="+mn-ea"/>
              </a:rPr>
              <a:t>	</a:t>
            </a:r>
            <a:r>
              <a:rPr lang="fr-FR" dirty="0" smtClean="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ibu</a:t>
            </a:r>
            <a:r>
              <a:rPr lang="fr-FR" dirty="0">
                <a:latin typeface="Calibri" panose="020F0502020204030204" pitchFamily="34" charset="0"/>
                <a:cs typeface="Calibri" panose="020F0502020204030204" pitchFamily="34" charset="0"/>
                <a:sym typeface="+mn-ea"/>
              </a:rPr>
              <a:t>/</a:t>
            </a:r>
            <a:r>
              <a:rPr lang="fr-FR" dirty="0" err="1">
                <a:latin typeface="Calibri" panose="020F0502020204030204" pitchFamily="34" charset="0"/>
                <a:cs typeface="Calibri" panose="020F0502020204030204" pitchFamily="34" charset="0"/>
                <a:sym typeface="+mn-ea"/>
              </a:rPr>
              <a:t>nyonya</a:t>
            </a:r>
            <a:endParaRPr lang="en-US" dirty="0">
              <a:latin typeface="Calibri" panose="020F0502020204030204" pitchFamily="34" charset="0"/>
              <a:cs typeface="Calibri" panose="020F0502020204030204" pitchFamily="34" charset="0"/>
            </a:endParaRPr>
          </a:p>
          <a:p>
            <a:pPr>
              <a:buNone/>
            </a:pPr>
            <a:r>
              <a:rPr lang="fr-FR" dirty="0">
                <a:latin typeface="Calibri" panose="020F0502020204030204" pitchFamily="34" charset="0"/>
                <a:cs typeface="Calibri" panose="020F0502020204030204" pitchFamily="34" charset="0"/>
                <a:sym typeface="+mn-ea"/>
              </a:rPr>
              <a:t>Mesdames</a:t>
            </a:r>
            <a:r>
              <a:rPr lang="en-ID" altLang="fr-FR" dirty="0">
                <a:latin typeface="Calibri" panose="020F0502020204030204" pitchFamily="34" charset="0"/>
                <a:cs typeface="Calibri" panose="020F0502020204030204" pitchFamily="34" charset="0"/>
                <a:sym typeface="+mn-ea"/>
              </a:rPr>
              <a:t>	</a:t>
            </a:r>
            <a:r>
              <a:rPr lang="fr-FR" dirty="0">
                <a:latin typeface="Calibri" panose="020F0502020204030204" pitchFamily="34" charset="0"/>
                <a:cs typeface="Calibri" panose="020F0502020204030204" pitchFamily="34" charset="0"/>
                <a:sym typeface="+mn-ea"/>
              </a:rPr>
              <a:t>	: </a:t>
            </a:r>
            <a:r>
              <a:rPr lang="fr-FR" dirty="0" err="1">
                <a:latin typeface="Calibri" panose="020F0502020204030204" pitchFamily="34" charset="0"/>
                <a:cs typeface="Calibri" panose="020F0502020204030204" pitchFamily="34" charset="0"/>
                <a:sym typeface="+mn-ea"/>
              </a:rPr>
              <a:t>Ibu</a:t>
            </a:r>
            <a:r>
              <a:rPr lang="fr-FR" dirty="0">
                <a:latin typeface="Calibri" panose="020F0502020204030204" pitchFamily="34" charset="0"/>
                <a:cs typeface="Calibri" panose="020F0502020204030204" pitchFamily="34" charset="0"/>
                <a:sym typeface="+mn-ea"/>
              </a:rPr>
              <a:t>-</a:t>
            </a:r>
            <a:r>
              <a:rPr lang="fr-FR" dirty="0" err="1">
                <a:latin typeface="Calibri" panose="020F0502020204030204" pitchFamily="34" charset="0"/>
                <a:cs typeface="Calibri" panose="020F0502020204030204" pitchFamily="34" charset="0"/>
                <a:sym typeface="+mn-ea"/>
              </a:rPr>
              <a:t>ibu</a:t>
            </a:r>
            <a:r>
              <a:rPr lang="fr-FR" dirty="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pl</a:t>
            </a:r>
            <a:r>
              <a:rPr lang="fr-FR" dirty="0">
                <a:latin typeface="Calibri" panose="020F0502020204030204" pitchFamily="34" charset="0"/>
                <a:cs typeface="Calibri" panose="020F0502020204030204" pitchFamily="34" charset="0"/>
                <a:sym typeface="+mn-ea"/>
              </a:rPr>
              <a:t>)</a:t>
            </a:r>
            <a:endParaRPr lang="en-US" dirty="0">
              <a:latin typeface="Calibri" panose="020F0502020204030204" pitchFamily="34" charset="0"/>
              <a:cs typeface="Calibri" panose="020F0502020204030204" pitchFamily="34" charset="0"/>
            </a:endParaRPr>
          </a:p>
          <a:p>
            <a:pPr>
              <a:buNone/>
            </a:pPr>
            <a:r>
              <a:rPr lang="fr-FR" dirty="0" smtClean="0">
                <a:latin typeface="Calibri" panose="020F0502020204030204" pitchFamily="34" charset="0"/>
                <a:cs typeface="Calibri" panose="020F0502020204030204" pitchFamily="34" charset="0"/>
                <a:sym typeface="+mn-ea"/>
              </a:rPr>
              <a:t>Mademoiselle</a:t>
            </a:r>
            <a:r>
              <a:rPr lang="en-ID" altLang="fr-FR" dirty="0" smtClean="0">
                <a:latin typeface="Calibri" panose="020F0502020204030204" pitchFamily="34" charset="0"/>
                <a:cs typeface="Calibri" panose="020F0502020204030204" pitchFamily="34" charset="0"/>
                <a:sym typeface="+mn-ea"/>
              </a:rPr>
              <a:t>	</a:t>
            </a:r>
            <a:r>
              <a:rPr lang="fr-FR" dirty="0" smtClean="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nona</a:t>
            </a:r>
            <a:endParaRPr lang="en-US" dirty="0">
              <a:latin typeface="Calibri" panose="020F0502020204030204" pitchFamily="34" charset="0"/>
              <a:cs typeface="Calibri" panose="020F0502020204030204" pitchFamily="34" charset="0"/>
            </a:endParaRPr>
          </a:p>
          <a:p>
            <a:pPr>
              <a:buNone/>
            </a:pPr>
            <a:r>
              <a:rPr lang="fr-FR" dirty="0">
                <a:latin typeface="Calibri" panose="020F0502020204030204" pitchFamily="34" charset="0"/>
                <a:cs typeface="Calibri" panose="020F0502020204030204" pitchFamily="34" charset="0"/>
                <a:sym typeface="+mn-ea"/>
              </a:rPr>
              <a:t>Monsieur	</a:t>
            </a:r>
            <a:r>
              <a:rPr lang="en-ID" altLang="fr-FR" dirty="0">
                <a:latin typeface="Calibri" panose="020F0502020204030204" pitchFamily="34" charset="0"/>
                <a:cs typeface="Calibri" panose="020F0502020204030204" pitchFamily="34" charset="0"/>
                <a:sym typeface="+mn-ea"/>
              </a:rPr>
              <a:t>	</a:t>
            </a:r>
            <a:r>
              <a:rPr lang="fr-FR" dirty="0" smtClean="0">
                <a:latin typeface="Calibri" panose="020F0502020204030204" pitchFamily="34" charset="0"/>
                <a:cs typeface="Calibri" panose="020F0502020204030204" pitchFamily="34" charset="0"/>
                <a:sym typeface="+mn-ea"/>
              </a:rPr>
              <a:t>: </a:t>
            </a:r>
            <a:r>
              <a:rPr lang="en-ID" altLang="fr-FR" dirty="0" smtClean="0">
                <a:latin typeface="Calibri" panose="020F0502020204030204" pitchFamily="34" charset="0"/>
                <a:cs typeface="Calibri" panose="020F0502020204030204" pitchFamily="34" charset="0"/>
                <a:sym typeface="+mn-ea"/>
              </a:rPr>
              <a:t>ba</a:t>
            </a:r>
            <a:r>
              <a:rPr lang="fr-FR" dirty="0" err="1">
                <a:latin typeface="Calibri" panose="020F0502020204030204" pitchFamily="34" charset="0"/>
                <a:cs typeface="Calibri" panose="020F0502020204030204" pitchFamily="34" charset="0"/>
                <a:sym typeface="+mn-ea"/>
              </a:rPr>
              <a:t>pak</a:t>
            </a:r>
            <a:endParaRPr lang="en-US" dirty="0">
              <a:latin typeface="Calibri" panose="020F0502020204030204" pitchFamily="34" charset="0"/>
              <a:cs typeface="Calibri" panose="020F0502020204030204" pitchFamily="34" charset="0"/>
            </a:endParaRPr>
          </a:p>
          <a:p>
            <a:pPr>
              <a:buNone/>
            </a:pPr>
            <a:r>
              <a:rPr lang="fr-FR" dirty="0">
                <a:latin typeface="Calibri" panose="020F0502020204030204" pitchFamily="34" charset="0"/>
                <a:cs typeface="Calibri" panose="020F0502020204030204" pitchFamily="34" charset="0"/>
                <a:sym typeface="+mn-ea"/>
              </a:rPr>
              <a:t>Messieurs	</a:t>
            </a:r>
            <a:r>
              <a:rPr lang="en-ID" altLang="fr-FR" dirty="0">
                <a:latin typeface="Calibri" panose="020F0502020204030204" pitchFamily="34" charset="0"/>
                <a:cs typeface="Calibri" panose="020F0502020204030204" pitchFamily="34" charset="0"/>
                <a:sym typeface="+mn-ea"/>
              </a:rPr>
              <a:t>	</a:t>
            </a:r>
            <a:r>
              <a:rPr lang="fr-FR" dirty="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bapak</a:t>
            </a:r>
            <a:r>
              <a:rPr lang="fr-FR" dirty="0">
                <a:latin typeface="Calibri" panose="020F0502020204030204" pitchFamily="34" charset="0"/>
                <a:cs typeface="Calibri" panose="020F0502020204030204" pitchFamily="34" charset="0"/>
                <a:sym typeface="+mn-ea"/>
              </a:rPr>
              <a:t>-</a:t>
            </a:r>
            <a:r>
              <a:rPr lang="fr-FR" dirty="0" err="1">
                <a:latin typeface="Calibri" panose="020F0502020204030204" pitchFamily="34" charset="0"/>
                <a:cs typeface="Calibri" panose="020F0502020204030204" pitchFamily="34" charset="0"/>
                <a:sym typeface="+mn-ea"/>
              </a:rPr>
              <a:t>bapak</a:t>
            </a:r>
            <a:r>
              <a:rPr lang="fr-FR" dirty="0">
                <a:latin typeface="Calibri" panose="020F0502020204030204" pitchFamily="34" charset="0"/>
                <a:cs typeface="Calibri" panose="020F0502020204030204" pitchFamily="34" charset="0"/>
                <a:sym typeface="+mn-ea"/>
              </a:rPr>
              <a:t> (</a:t>
            </a:r>
            <a:r>
              <a:rPr lang="fr-FR" dirty="0" err="1">
                <a:latin typeface="Calibri" panose="020F0502020204030204" pitchFamily="34" charset="0"/>
                <a:cs typeface="Calibri" panose="020F0502020204030204" pitchFamily="34" charset="0"/>
                <a:sym typeface="+mn-ea"/>
              </a:rPr>
              <a:t>pl</a:t>
            </a:r>
            <a:r>
              <a:rPr lang="fr-FR" dirty="0">
                <a:latin typeface="Calibri" panose="020F0502020204030204" pitchFamily="34" charset="0"/>
                <a:cs typeface="Calibri" panose="020F0502020204030204" pitchFamily="34" charset="0"/>
                <a:sym typeface="+mn-ea"/>
              </a:rPr>
              <a:t>)</a:t>
            </a:r>
            <a:endParaRPr lang="fr-FR" dirty="0">
              <a:latin typeface="Calibri" panose="020F0502020204030204" pitchFamily="34" charset="0"/>
              <a:cs typeface="Calibri" panose="020F0502020204030204" pitchFamily="34" charset="0"/>
            </a:endParaRPr>
          </a:p>
          <a:p>
            <a:pPr>
              <a:buNone/>
            </a:pPr>
            <a:r>
              <a:rPr lang="en-ID" altLang="fr-FR" dirty="0">
                <a:latin typeface="Calibri" panose="020F0502020204030204" pitchFamily="34" charset="0"/>
                <a:cs typeface="Calibri" panose="020F0502020204030204" pitchFamily="34" charset="0"/>
                <a:sym typeface="+mn-ea"/>
              </a:rPr>
              <a:t>Bon appétit	: selamat makan</a:t>
            </a:r>
          </a:p>
          <a:p>
            <a:pPr>
              <a:buNone/>
            </a:pPr>
            <a:r>
              <a:rPr lang="en-ID" altLang="fr-FR" dirty="0">
                <a:latin typeface="Calibri" panose="020F0502020204030204" pitchFamily="34" charset="0"/>
                <a:cs typeface="Calibri" panose="020F0502020204030204" pitchFamily="34" charset="0"/>
                <a:sym typeface="+mn-ea"/>
              </a:rPr>
              <a:t>Bon voyage	: have a good journey</a:t>
            </a:r>
            <a:endParaRPr lang="en-US" dirty="0">
              <a:latin typeface="Calibri" panose="020F0502020204030204" pitchFamily="34" charset="0"/>
              <a:cs typeface="Calibri" panose="020F0502020204030204" pitchFamily="34" charset="0"/>
            </a:endParaRPr>
          </a:p>
          <a:p>
            <a:pPr>
              <a:buNone/>
            </a:pPr>
            <a:endParaRPr lang="en-US" dirty="0" smtClean="0">
              <a:latin typeface="Calibri" panose="020F0502020204030204" pitchFamily="34" charset="0"/>
              <a:cs typeface="Calibri" panose="020F0502020204030204" pitchFamily="34" charset="0"/>
            </a:endParaRPr>
          </a:p>
          <a:p>
            <a:pPr>
              <a:buNone/>
            </a:pPr>
            <a:endParaRPr lang="en-US" dirty="0" smtClean="0">
              <a:latin typeface="Calibri" panose="020F0502020204030204" pitchFamily="34" charset="0"/>
              <a:cs typeface="Calibri" panose="020F0502020204030204" pitchFamily="34" charset="0"/>
            </a:endParaRPr>
          </a:p>
          <a:p>
            <a:pPr>
              <a:buNone/>
            </a:pPr>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tLang="en-US"/>
              <a:t>Pertemuan 12</a:t>
            </a:r>
          </a:p>
        </p:txBody>
      </p:sp>
      <p:sp>
        <p:nvSpPr>
          <p:cNvPr id="3" name="Content Placeholder 2"/>
          <p:cNvSpPr>
            <a:spLocks noGrp="1"/>
          </p:cNvSpPr>
          <p:nvPr>
            <p:ph idx="1"/>
          </p:nvPr>
        </p:nvSpPr>
        <p:spPr/>
        <p:txBody>
          <a:bodyPr/>
          <a:lstStyle/>
          <a:p>
            <a:r>
              <a:rPr lang="en-ID" altLang="en-US"/>
              <a:t>Futur Proche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ID" altLang="en-US" b="1"/>
              <a:t>Futur Proche</a:t>
            </a:r>
          </a:p>
        </p:txBody>
      </p:sp>
      <p:sp>
        <p:nvSpPr>
          <p:cNvPr id="3" name="Content Placeholder 2"/>
          <p:cNvSpPr>
            <a:spLocks noGrp="1"/>
          </p:cNvSpPr>
          <p:nvPr>
            <p:ph idx="1"/>
          </p:nvPr>
        </p:nvSpPr>
        <p:spPr/>
        <p:txBody>
          <a:bodyPr/>
          <a:lstStyle/>
          <a:p>
            <a:pPr marL="0" indent="0" algn="ctr">
              <a:buNone/>
            </a:pPr>
            <a:r>
              <a:rPr lang="en-ID" altLang="en-US" b="1"/>
              <a:t>S + </a:t>
            </a:r>
            <a:r>
              <a:rPr lang="en-ID" altLang="en-US" b="1" u="sng"/>
              <a:t>aller </a:t>
            </a:r>
            <a:r>
              <a:rPr lang="en-ID" altLang="en-US" b="1"/>
              <a:t>+ V1 + O</a:t>
            </a:r>
          </a:p>
          <a:p>
            <a:pPr marL="0" indent="0">
              <a:buNone/>
            </a:pPr>
            <a:r>
              <a:rPr lang="en-ID" altLang="en-US"/>
              <a:t>ex:</a:t>
            </a:r>
          </a:p>
          <a:p>
            <a:pPr marL="0" indent="0">
              <a:buNone/>
            </a:pPr>
            <a:r>
              <a:rPr lang="en-ID" altLang="en-US" sz="2800"/>
              <a:t>1. Je </a:t>
            </a:r>
            <a:r>
              <a:rPr lang="en-ID" altLang="en-US" sz="2800" u="sng"/>
              <a:t>vais </a:t>
            </a:r>
            <a:r>
              <a:rPr lang="en-ID" altLang="en-US" sz="2800"/>
              <a:t>manger de la pizza</a:t>
            </a:r>
          </a:p>
          <a:p>
            <a:pPr marL="0" indent="0">
              <a:buNone/>
            </a:pPr>
            <a:r>
              <a:rPr lang="en-ID" altLang="en-US" sz="2800"/>
              <a:t>2. Nous </a:t>
            </a:r>
            <a:r>
              <a:rPr lang="en-ID" altLang="en-US" sz="2800" u="sng"/>
              <a:t>allons </a:t>
            </a:r>
            <a:r>
              <a:rPr lang="en-ID" altLang="en-US" sz="2800"/>
              <a:t>partir au supermarch</a:t>
            </a:r>
            <a:r>
              <a:rPr lang="en-ID" altLang="en-US" sz="2800">
                <a:latin typeface="Calibri" panose="020F0502020204030204" pitchFamily="34" charset="0"/>
                <a:cs typeface="Calibri" panose="020F0502020204030204" pitchFamily="34" charset="0"/>
              </a:rPr>
              <a:t>é</a:t>
            </a:r>
          </a:p>
          <a:p>
            <a:pPr marL="0" indent="0">
              <a:buNone/>
            </a:pPr>
            <a:r>
              <a:rPr lang="en-ID" altLang="en-US" sz="2800">
                <a:latin typeface="Calibri" panose="020F0502020204030204" pitchFamily="34" charset="0"/>
                <a:cs typeface="Calibri" panose="020F0502020204030204" pitchFamily="34" charset="0"/>
              </a:rPr>
              <a:t>3. vous </a:t>
            </a:r>
            <a:r>
              <a:rPr lang="en-ID" altLang="en-US" sz="2800" u="sng">
                <a:latin typeface="Calibri" panose="020F0502020204030204" pitchFamily="34" charset="0"/>
                <a:cs typeface="Calibri" panose="020F0502020204030204" pitchFamily="34" charset="0"/>
              </a:rPr>
              <a:t>allez </a:t>
            </a:r>
            <a:r>
              <a:rPr lang="en-ID" altLang="en-US" sz="2800">
                <a:latin typeface="Calibri" panose="020F0502020204030204" pitchFamily="34" charset="0"/>
                <a:cs typeface="Calibri" panose="020F0502020204030204" pitchFamily="34" charset="0"/>
              </a:rPr>
              <a:t>commencer l'examen dans 10 minutes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Pertemuan</a:t>
            </a:r>
            <a:r>
              <a:rPr lang="en-US" dirty="0" smtClean="0"/>
              <a:t> 1</a:t>
            </a:r>
            <a:r>
              <a:rPr lang="id-ID" dirty="0" smtClean="0"/>
              <a:t>3</a:t>
            </a:r>
            <a:endParaRPr lang="en-US" dirty="0"/>
          </a:p>
        </p:txBody>
      </p:sp>
      <p:sp>
        <p:nvSpPr>
          <p:cNvPr id="3" name="Content Placeholder 2"/>
          <p:cNvSpPr>
            <a:spLocks noGrp="1"/>
          </p:cNvSpPr>
          <p:nvPr>
            <p:ph idx="1"/>
          </p:nvPr>
        </p:nvSpPr>
        <p:spPr/>
        <p:txBody>
          <a:bodyPr/>
          <a:lstStyle/>
          <a:p>
            <a:r>
              <a:rPr lang="en-US" dirty="0" smtClean="0"/>
              <a:t>Passé </a:t>
            </a:r>
            <a:r>
              <a:rPr lang="en-US" dirty="0" err="1" smtClean="0"/>
              <a:t>composé</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b="1" dirty="0" smtClean="0">
                <a:sym typeface="+mn-ea"/>
              </a:rPr>
              <a:t>Passé </a:t>
            </a:r>
            <a:r>
              <a:rPr lang="en-ID" altLang="en-US" b="1" dirty="0" smtClean="0">
                <a:sym typeface="+mn-ea"/>
              </a:rPr>
              <a:t>C</a:t>
            </a:r>
            <a:r>
              <a:rPr lang="en-US" b="1" dirty="0" err="1" smtClean="0">
                <a:sym typeface="+mn-ea"/>
              </a:rPr>
              <a:t>omposé</a:t>
            </a:r>
            <a:r>
              <a:rPr lang="en-US" b="1" dirty="0"/>
              <a:t/>
            </a:r>
            <a:br>
              <a:rPr lang="en-US" b="1" dirty="0"/>
            </a:br>
            <a:endParaRPr lang="en-US" b="1" dirty="0"/>
          </a:p>
        </p:txBody>
      </p:sp>
      <p:sp>
        <p:nvSpPr>
          <p:cNvPr id="3" name="Content Placeholder 2"/>
          <p:cNvSpPr>
            <a:spLocks noGrp="1"/>
          </p:cNvSpPr>
          <p:nvPr>
            <p:ph idx="1"/>
          </p:nvPr>
        </p:nvSpPr>
        <p:spPr>
          <a:xfrm>
            <a:off x="304800" y="1600200"/>
            <a:ext cx="4495800" cy="4419600"/>
          </a:xfrm>
        </p:spPr>
        <p:txBody>
          <a:bodyPr>
            <a:normAutofit/>
          </a:bodyPr>
          <a:lstStyle/>
          <a:p>
            <a:pPr algn="ctr">
              <a:buNone/>
            </a:pPr>
            <a:r>
              <a:rPr lang="fr-FR" b="1" dirty="0" smtClean="0"/>
              <a:t>Être+ participe</a:t>
            </a:r>
          </a:p>
          <a:p>
            <a:r>
              <a:rPr lang="fr-FR" dirty="0" smtClean="0"/>
              <a:t>Je suis allé(e) </a:t>
            </a:r>
          </a:p>
          <a:p>
            <a:r>
              <a:rPr lang="fr-FR" dirty="0" smtClean="0"/>
              <a:t>Tu es parti(e)</a:t>
            </a:r>
          </a:p>
          <a:p>
            <a:r>
              <a:rPr lang="fr-FR" dirty="0" smtClean="0"/>
              <a:t>Il/elle est venu(e)</a:t>
            </a:r>
          </a:p>
          <a:p>
            <a:r>
              <a:rPr lang="fr-FR" dirty="0" smtClean="0"/>
              <a:t>Nous sommes resté(e)s</a:t>
            </a:r>
          </a:p>
          <a:p>
            <a:r>
              <a:rPr lang="fr-FR" dirty="0" smtClean="0"/>
              <a:t>Vous êtes retourné(e)s</a:t>
            </a:r>
          </a:p>
          <a:p>
            <a:r>
              <a:rPr lang="fr-FR" dirty="0" smtClean="0"/>
              <a:t>Ils/elles sont rentré(e)s </a:t>
            </a:r>
            <a:endParaRPr lang="fr-FR" b="1" i="1" dirty="0" smtClean="0"/>
          </a:p>
        </p:txBody>
      </p:sp>
      <p:sp>
        <p:nvSpPr>
          <p:cNvPr id="4" name="Content Placeholder 2"/>
          <p:cNvSpPr txBox="1"/>
          <p:nvPr/>
        </p:nvSpPr>
        <p:spPr>
          <a:xfrm>
            <a:off x="4800600" y="1524000"/>
            <a:ext cx="4495800" cy="4648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fr-FR" sz="3200" b="1" u="none" strike="noStrike" kern="1200" cap="none" spc="0" normalizeH="0" baseline="0" noProof="0" dirty="0" smtClean="0">
                <a:ln>
                  <a:noFill/>
                </a:ln>
                <a:solidFill>
                  <a:schemeClr val="tx1"/>
                </a:solidFill>
                <a:effectLst/>
                <a:uLnTx/>
                <a:uFillTx/>
                <a:latin typeface="+mn-lt"/>
                <a:ea typeface="+mn-ea"/>
                <a:cs typeface="+mn-cs"/>
              </a:rPr>
              <a:t>avoir + participe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 J’ ai réservé</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Tu as annulé</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Il/elle a eu</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Nous avons fini</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Vous avez fait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Ils/elles ont été</a:t>
            </a:r>
            <a:endParaRPr kumimoji="0" lang="fr-FR" sz="3200" b="1"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b="1" dirty="0" smtClean="0"/>
              <a:t>Indicateurs temporel du passé : </a:t>
            </a:r>
          </a:p>
          <a:p>
            <a:pPr indent="1905">
              <a:buNone/>
            </a:pPr>
            <a:r>
              <a:rPr lang="fr-FR" dirty="0" smtClean="0"/>
              <a:t>hier </a:t>
            </a:r>
          </a:p>
          <a:p>
            <a:pPr indent="1905">
              <a:buNone/>
            </a:pPr>
            <a:r>
              <a:rPr lang="fr-FR" dirty="0" smtClean="0"/>
              <a:t>avant-hier</a:t>
            </a:r>
          </a:p>
          <a:p>
            <a:pPr indent="1905">
              <a:buNone/>
            </a:pPr>
            <a:r>
              <a:rPr lang="fr-FR" b="1" dirty="0" smtClean="0"/>
              <a:t> </a:t>
            </a:r>
            <a:r>
              <a:rPr lang="fr-FR" dirty="0" smtClean="0"/>
              <a:t>l y a trois jours</a:t>
            </a:r>
          </a:p>
          <a:p>
            <a:pPr indent="1905">
              <a:buNone/>
            </a:pPr>
            <a:r>
              <a:rPr lang="fr-FR" dirty="0" smtClean="0"/>
              <a:t>la semaine dernière</a:t>
            </a:r>
          </a:p>
          <a:p>
            <a:pPr indent="1905">
              <a:buNone/>
            </a:pPr>
            <a:r>
              <a:rPr lang="fr-FR" dirty="0" smtClean="0"/>
              <a:t>le </a:t>
            </a:r>
            <a:r>
              <a:rPr lang="en-US" dirty="0" err="1" smtClean="0"/>
              <a:t>mois</a:t>
            </a:r>
            <a:r>
              <a:rPr lang="en-US" dirty="0" smtClean="0"/>
              <a:t> dernier.</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r>
              <a:rPr lang="en-US" dirty="0" err="1" smtClean="0"/>
              <a:t>Konjugasi</a:t>
            </a:r>
            <a:endParaRPr lang="en-US" dirty="0"/>
          </a:p>
        </p:txBody>
      </p:sp>
      <p:sp>
        <p:nvSpPr>
          <p:cNvPr id="3" name="Content Placeholder 2"/>
          <p:cNvSpPr>
            <a:spLocks noGrp="1"/>
          </p:cNvSpPr>
          <p:nvPr>
            <p:ph idx="1"/>
          </p:nvPr>
        </p:nvSpPr>
        <p:spPr>
          <a:xfrm>
            <a:off x="3048000" y="1600200"/>
            <a:ext cx="2362200" cy="4525963"/>
          </a:xfrm>
        </p:spPr>
        <p:txBody>
          <a:bodyPr/>
          <a:lstStyle/>
          <a:p>
            <a:pPr>
              <a:buNone/>
            </a:pPr>
            <a:r>
              <a:rPr lang="en-US" dirty="0" err="1" smtClean="0"/>
              <a:t>Accueillir</a:t>
            </a:r>
            <a:endParaRPr lang="en-US" dirty="0" smtClean="0"/>
          </a:p>
          <a:p>
            <a:pPr>
              <a:buNone/>
            </a:pPr>
            <a:r>
              <a:rPr lang="en-US" dirty="0" err="1" smtClean="0"/>
              <a:t>Choisir</a:t>
            </a:r>
            <a:r>
              <a:rPr lang="en-US" dirty="0" smtClean="0"/>
              <a:t> </a:t>
            </a:r>
          </a:p>
          <a:p>
            <a:pPr>
              <a:buNone/>
            </a:pPr>
            <a:r>
              <a:rPr lang="en-US" dirty="0" err="1" smtClean="0"/>
              <a:t>Ouvrir</a:t>
            </a:r>
            <a:endParaRPr lang="en-US" dirty="0" smtClean="0"/>
          </a:p>
          <a:p>
            <a:pPr>
              <a:buNone/>
            </a:pPr>
            <a:r>
              <a:rPr lang="en-US" dirty="0" err="1" smtClean="0"/>
              <a:t>Offrir</a:t>
            </a:r>
            <a:r>
              <a:rPr lang="en-US" dirty="0" smtClean="0"/>
              <a:t>  </a:t>
            </a:r>
          </a:p>
          <a:p>
            <a:pPr>
              <a:buNone/>
            </a:pPr>
            <a:endParaRPr lang="en-US" dirty="0" smtClean="0"/>
          </a:p>
          <a:p>
            <a:pPr>
              <a:buNone/>
            </a:pPr>
            <a:r>
              <a:rPr lang="en-US" dirty="0" smtClean="0"/>
              <a:t> </a:t>
            </a:r>
          </a:p>
          <a:p>
            <a:pPr>
              <a:buNone/>
            </a:pPr>
            <a:endParaRPr lang="en-US" dirty="0"/>
          </a:p>
        </p:txBody>
      </p:sp>
      <p:sp>
        <p:nvSpPr>
          <p:cNvPr id="4" name="Content Placeholder 2"/>
          <p:cNvSpPr txBox="1"/>
          <p:nvPr/>
        </p:nvSpPr>
        <p:spPr>
          <a:xfrm>
            <a:off x="609600" y="1752600"/>
            <a:ext cx="2362200" cy="4525963"/>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Réserver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Donner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demander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Préparer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err="1" smtClean="0"/>
              <a:t>Diriger</a:t>
            </a:r>
            <a:r>
              <a:rPr lang="en-US" sz="32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Commander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err="1" smtClean="0"/>
              <a:t>Nettoyer</a:t>
            </a:r>
            <a:r>
              <a:rPr lang="en-US" sz="32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Laver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smtClean="0"/>
              <a:t>Aider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Conseiller</a:t>
            </a:r>
            <a:r>
              <a:rPr kumimoji="0" lang="en-US" sz="3200" b="0" i="0" u="none" strike="noStrike" kern="1200" cap="none" spc="0" normalizeH="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baseline="0" dirty="0" err="1" smtClean="0"/>
              <a:t>Organiser</a:t>
            </a:r>
            <a:r>
              <a:rPr lang="en-US" sz="32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Cuisiner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p:nvPr/>
        </p:nvSpPr>
        <p:spPr>
          <a:xfrm>
            <a:off x="6019800" y="1676400"/>
            <a:ext cx="23622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Prendre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err="1" smtClean="0"/>
              <a:t>Rendre</a:t>
            </a: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 </a:t>
            </a:r>
          </a:p>
          <a:p>
            <a:r>
              <a:rPr lang="en-US" dirty="0" err="1" smtClean="0"/>
              <a:t>Futur</a:t>
            </a:r>
            <a:r>
              <a:rPr lang="en-US" dirty="0" smtClean="0"/>
              <a:t> simple  </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 </a:t>
            </a:r>
            <a:r>
              <a:rPr lang="en-US" b="1" dirty="0" err="1" smtClean="0"/>
              <a:t>futur</a:t>
            </a:r>
            <a:r>
              <a:rPr lang="en-US" b="1" dirty="0" smtClean="0"/>
              <a:t> simple</a:t>
            </a:r>
            <a:endParaRPr lang="en-US"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r>
              <a:rPr lang="fr-FR" b="1" dirty="0" smtClean="0"/>
              <a:t>verbe à l’infinitif + -ai, -as, -a, -</a:t>
            </a:r>
            <a:r>
              <a:rPr lang="fr-FR" b="1" dirty="0" err="1" smtClean="0"/>
              <a:t>ons</a:t>
            </a:r>
            <a:r>
              <a:rPr lang="fr-FR" b="1" dirty="0" smtClean="0"/>
              <a:t>, -</a:t>
            </a:r>
            <a:r>
              <a:rPr lang="fr-FR" b="1" dirty="0" err="1" smtClean="0"/>
              <a:t>ez</a:t>
            </a:r>
            <a:r>
              <a:rPr lang="fr-FR" b="1" dirty="0" smtClean="0"/>
              <a:t>, -ont</a:t>
            </a:r>
          </a:p>
          <a:p>
            <a:pPr marL="57150" indent="1905">
              <a:buNone/>
            </a:pPr>
            <a:r>
              <a:rPr lang="fr-FR" dirty="0" smtClean="0"/>
              <a:t>→j’aurai (avoir)</a:t>
            </a:r>
          </a:p>
          <a:p>
            <a:pPr marL="57150" indent="1905">
              <a:buNone/>
            </a:pPr>
            <a:r>
              <a:rPr lang="fr-FR" dirty="0" smtClean="0"/>
              <a:t> je serai (être) </a:t>
            </a:r>
          </a:p>
          <a:p>
            <a:pPr marL="57150" indent="1905">
              <a:buNone/>
            </a:pPr>
            <a:r>
              <a:rPr lang="fr-FR" dirty="0" smtClean="0"/>
              <a:t>je ferai (faire)</a:t>
            </a:r>
          </a:p>
          <a:p>
            <a:pPr marL="57150" indent="1905">
              <a:buNone/>
            </a:pPr>
            <a:r>
              <a:rPr lang="fr-FR" dirty="0" smtClean="0"/>
              <a:t>j’irai (aller)</a:t>
            </a:r>
          </a:p>
          <a:p>
            <a:pPr marL="57150" indent="1905">
              <a:buNone/>
            </a:pPr>
            <a:r>
              <a:rPr lang="fr-FR" dirty="0" smtClean="0"/>
              <a:t> je viendrai (venir)</a:t>
            </a:r>
          </a:p>
          <a:p>
            <a:pPr marL="57150" indent="1905">
              <a:buNone/>
            </a:pPr>
            <a:r>
              <a:rPr lang="fr-FR" dirty="0" smtClean="0"/>
              <a:t> je pourrai(pouvoir)</a:t>
            </a:r>
          </a:p>
          <a:p>
            <a:pPr marL="57150" indent="1905">
              <a:buNone/>
            </a:pPr>
            <a:r>
              <a:rPr lang="fr-FR" dirty="0" smtClean="0"/>
              <a:t> je voudrai (vouloir) </a:t>
            </a:r>
          </a:p>
          <a:p>
            <a:pPr marL="57150" indent="1905">
              <a:buNone/>
            </a:pPr>
            <a:r>
              <a:rPr lang="fr-FR" dirty="0" smtClean="0"/>
              <a:t>je verrai (voir) je</a:t>
            </a:r>
          </a:p>
          <a:p>
            <a:pPr marL="57150" indent="1905">
              <a:buNone/>
            </a:pPr>
            <a:r>
              <a:rPr lang="fr-FR" dirty="0" smtClean="0"/>
              <a:t>devrai (devoir) </a:t>
            </a:r>
          </a:p>
          <a:p>
            <a:pPr marL="57150" indent="1905">
              <a:buNone/>
            </a:pPr>
            <a:r>
              <a:rPr lang="fr-FR" dirty="0" smtClean="0"/>
              <a:t>je recevrai (recevoir)</a:t>
            </a:r>
          </a:p>
          <a:p>
            <a:pPr marL="57150" indent="1905">
              <a:buNone/>
            </a:pPr>
            <a:r>
              <a:rPr lang="fr-FR" dirty="0" smtClean="0"/>
              <a:t>j’accueillerai (accueillie) </a:t>
            </a:r>
          </a:p>
          <a:p>
            <a:pPr marL="57150" indent="1905">
              <a:buNone/>
            </a:pPr>
            <a:r>
              <a:rPr lang="fr-FR" dirty="0" smtClean="0"/>
              <a:t>je saurai (savoir)</a:t>
            </a:r>
          </a:p>
          <a:p>
            <a:pPr marL="57150" indent="1905">
              <a:buNone/>
            </a:pPr>
            <a:r>
              <a:rPr lang="fr-FR" dirty="0" smtClean="0"/>
              <a:t>Ex. : Nous servirons le dîner à 7 heures.</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r>
              <a:rPr lang="en-US" dirty="0" err="1" smtClean="0"/>
              <a:t>Konjugasi</a:t>
            </a:r>
            <a:endParaRPr lang="en-US" dirty="0"/>
          </a:p>
        </p:txBody>
      </p:sp>
      <p:sp>
        <p:nvSpPr>
          <p:cNvPr id="3" name="Content Placeholder 2"/>
          <p:cNvSpPr>
            <a:spLocks noGrp="1"/>
          </p:cNvSpPr>
          <p:nvPr>
            <p:ph idx="1"/>
          </p:nvPr>
        </p:nvSpPr>
        <p:spPr>
          <a:xfrm>
            <a:off x="3048000" y="1600200"/>
            <a:ext cx="2362200" cy="4525963"/>
          </a:xfrm>
        </p:spPr>
        <p:txBody>
          <a:bodyPr/>
          <a:lstStyle/>
          <a:p>
            <a:pPr>
              <a:buNone/>
            </a:pPr>
            <a:r>
              <a:rPr lang="en-US" dirty="0" err="1" smtClean="0"/>
              <a:t>Accueillir</a:t>
            </a:r>
            <a:endParaRPr lang="en-US" dirty="0" smtClean="0"/>
          </a:p>
          <a:p>
            <a:pPr>
              <a:buNone/>
            </a:pPr>
            <a:r>
              <a:rPr lang="en-US" dirty="0" err="1" smtClean="0"/>
              <a:t>Choisir</a:t>
            </a:r>
            <a:r>
              <a:rPr lang="en-US" dirty="0" smtClean="0"/>
              <a:t> </a:t>
            </a:r>
          </a:p>
          <a:p>
            <a:pPr>
              <a:buNone/>
            </a:pPr>
            <a:r>
              <a:rPr lang="en-US" dirty="0" err="1" smtClean="0"/>
              <a:t>Ouvrir</a:t>
            </a:r>
            <a:endParaRPr lang="en-US" dirty="0" smtClean="0"/>
          </a:p>
          <a:p>
            <a:pPr>
              <a:buNone/>
            </a:pPr>
            <a:r>
              <a:rPr lang="en-US" dirty="0" err="1" smtClean="0"/>
              <a:t>Offrir</a:t>
            </a:r>
            <a:r>
              <a:rPr lang="en-US" dirty="0" smtClean="0"/>
              <a:t>  </a:t>
            </a:r>
          </a:p>
          <a:p>
            <a:pPr>
              <a:buNone/>
            </a:pPr>
            <a:endParaRPr lang="en-US" dirty="0" smtClean="0"/>
          </a:p>
          <a:p>
            <a:pPr>
              <a:buNone/>
            </a:pPr>
            <a:r>
              <a:rPr lang="en-US" dirty="0" smtClean="0"/>
              <a:t> </a:t>
            </a:r>
          </a:p>
          <a:p>
            <a:pPr>
              <a:buNone/>
            </a:pPr>
            <a:endParaRPr lang="en-US" dirty="0"/>
          </a:p>
        </p:txBody>
      </p:sp>
      <p:sp>
        <p:nvSpPr>
          <p:cNvPr id="4" name="Content Placeholder 2"/>
          <p:cNvSpPr txBox="1"/>
          <p:nvPr/>
        </p:nvSpPr>
        <p:spPr>
          <a:xfrm>
            <a:off x="609600" y="1752600"/>
            <a:ext cx="2362200" cy="4525963"/>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Réserver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Donner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demander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Préparer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err="1" smtClean="0"/>
              <a:t>Diriger</a:t>
            </a:r>
            <a:r>
              <a:rPr lang="en-US" sz="32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Commander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err="1" smtClean="0"/>
              <a:t>Nettoyer</a:t>
            </a:r>
            <a:r>
              <a:rPr lang="en-US" sz="32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Laver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smtClean="0"/>
              <a:t>Aider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Conseiller</a:t>
            </a:r>
            <a:r>
              <a:rPr kumimoji="0" lang="en-US" sz="3200" b="0" i="0" u="none" strike="noStrike" kern="1200" cap="none" spc="0" normalizeH="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baseline="0" dirty="0" err="1" smtClean="0"/>
              <a:t>Organiser</a:t>
            </a:r>
            <a:r>
              <a:rPr lang="en-US" sz="32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Cuisiner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p:nvPr/>
        </p:nvSpPr>
        <p:spPr>
          <a:xfrm>
            <a:off x="6019800" y="1676400"/>
            <a:ext cx="23622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Prendre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err="1" smtClean="0"/>
              <a:t>Rendre</a:t>
            </a: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Pertemuan</a:t>
            </a:r>
            <a:r>
              <a:rPr lang="en-US" dirty="0" smtClean="0"/>
              <a:t> 14</a:t>
            </a:r>
            <a:endParaRPr lang="en-US" dirty="0"/>
          </a:p>
        </p:txBody>
      </p:sp>
      <p:sp>
        <p:nvSpPr>
          <p:cNvPr id="3" name="Content Placeholder 2"/>
          <p:cNvSpPr>
            <a:spLocks noGrp="1"/>
          </p:cNvSpPr>
          <p:nvPr>
            <p:ph idx="1"/>
          </p:nvPr>
        </p:nvSpPr>
        <p:spPr/>
        <p:txBody>
          <a:bodyPr/>
          <a:lstStyle/>
          <a:p>
            <a:r>
              <a:rPr lang="en-US" dirty="0" err="1" smtClean="0"/>
              <a:t>Ujian</a:t>
            </a:r>
            <a:r>
              <a:rPr lang="en-US" dirty="0" smtClean="0"/>
              <a:t> </a:t>
            </a:r>
            <a:r>
              <a:rPr lang="en-ID" altLang="en-US" dirty="0" smtClean="0"/>
              <a:t>Akhir S</a:t>
            </a:r>
            <a:r>
              <a:rPr lang="en-US" dirty="0" smtClean="0"/>
              <a:t>emester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LUTATION 1.jpg"/>
          <p:cNvPicPr>
            <a:picLocks noGrp="1"/>
          </p:cNvPicPr>
          <p:nvPr>
            <p:ph idx="1"/>
          </p:nvPr>
        </p:nvPicPr>
        <p:blipFill>
          <a:blip r:embed="rId2"/>
          <a:stretch>
            <a:fillRect/>
          </a:stretch>
        </p:blipFill>
        <p:spPr>
          <a:xfrm>
            <a:off x="914400" y="609600"/>
            <a:ext cx="7772400" cy="2202933"/>
          </a:xfrm>
          <a:prstGeom prst="rect">
            <a:avLst/>
          </a:prstGeom>
        </p:spPr>
      </p:pic>
      <p:pic>
        <p:nvPicPr>
          <p:cNvPr id="5" name="Picture 4" descr="SALUTATION 2.jpg"/>
          <p:cNvPicPr/>
          <p:nvPr/>
        </p:nvPicPr>
        <p:blipFill>
          <a:blip r:embed="rId3"/>
          <a:stretch>
            <a:fillRect/>
          </a:stretch>
        </p:blipFill>
        <p:spPr>
          <a:xfrm>
            <a:off x="914400" y="2895599"/>
            <a:ext cx="7848600" cy="3035463"/>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Kosakata berkaitan perhotelan</a:t>
            </a:r>
            <a:endParaRPr lang="en-US" dirty="0"/>
          </a:p>
        </p:txBody>
      </p:sp>
      <p:sp>
        <p:nvSpPr>
          <p:cNvPr id="6" name="Content Placeholder 5"/>
          <p:cNvSpPr>
            <a:spLocks noGrp="1"/>
          </p:cNvSpPr>
          <p:nvPr>
            <p:ph idx="1"/>
          </p:nvPr>
        </p:nvSpPr>
        <p:spPr/>
        <p:txBody>
          <a:bodyPr>
            <a:normAutofit fontScale="85000" lnSpcReduction="10000"/>
          </a:bodyPr>
          <a:lstStyle/>
          <a:p>
            <a:endParaRPr lang="en-US" dirty="0"/>
          </a:p>
          <a:p>
            <a:r>
              <a:rPr lang="en-US" dirty="0"/>
              <a:t> </a:t>
            </a:r>
            <a:r>
              <a:rPr lang="en-US" b="1" dirty="0"/>
              <a:t>Le personnel de </a:t>
            </a:r>
            <a:r>
              <a:rPr lang="en-US" b="1" dirty="0" err="1"/>
              <a:t>l'hôtel</a:t>
            </a:r>
            <a:r>
              <a:rPr lang="en-US" b="1" dirty="0"/>
              <a:t> </a:t>
            </a:r>
            <a:endParaRPr lang="en-US" dirty="0"/>
          </a:p>
          <a:p>
            <a:r>
              <a:rPr lang="en-US" dirty="0"/>
              <a:t>la </a:t>
            </a:r>
            <a:r>
              <a:rPr lang="en-US" dirty="0" err="1"/>
              <a:t>réception</a:t>
            </a:r>
            <a:r>
              <a:rPr lang="en-US" dirty="0"/>
              <a:t> </a:t>
            </a:r>
          </a:p>
          <a:p>
            <a:r>
              <a:rPr lang="fr-FR" dirty="0"/>
              <a:t>le réceptionnaire (= le chef de la réception) </a:t>
            </a:r>
          </a:p>
          <a:p>
            <a:r>
              <a:rPr lang="fr-FR" dirty="0"/>
              <a:t>le réceptionniste (= personne chargée de l'accueil) </a:t>
            </a:r>
          </a:p>
          <a:p>
            <a:r>
              <a:rPr lang="en-US" dirty="0"/>
              <a:t>le </a:t>
            </a:r>
            <a:r>
              <a:rPr lang="en-US" dirty="0" err="1"/>
              <a:t>registre</a:t>
            </a:r>
            <a:r>
              <a:rPr lang="en-US" dirty="0"/>
              <a:t> </a:t>
            </a:r>
          </a:p>
          <a:p>
            <a:r>
              <a:rPr lang="fr-FR" dirty="0"/>
              <a:t>le chasseur = le groom = c'est un domestique en livrée/en tenue </a:t>
            </a:r>
          </a:p>
          <a:p>
            <a:r>
              <a:rPr lang="en-US" dirty="0"/>
              <a:t>la femme de </a:t>
            </a:r>
            <a:r>
              <a:rPr lang="en-US" dirty="0" err="1"/>
              <a:t>chambre</a:t>
            </a:r>
            <a:r>
              <a:rPr lang="en-US" dirty="0"/>
              <a:t> </a:t>
            </a:r>
          </a:p>
          <a:p>
            <a:r>
              <a:rPr lang="en-US" dirty="0"/>
              <a:t>le valet de </a:t>
            </a:r>
            <a:r>
              <a:rPr lang="en-US" dirty="0" err="1"/>
              <a:t>chambre</a:t>
            </a:r>
            <a:r>
              <a:rPr lang="en-US"/>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t>Renseigner sur le prix du séjour à l'hôtel </a:t>
            </a:r>
            <a:r>
              <a:rPr lang="fr-FR" dirty="0"/>
              <a:t/>
            </a:r>
            <a:br>
              <a:rPr lang="fr-FR" dirty="0"/>
            </a:br>
            <a:endParaRPr lang="en-US" dirty="0"/>
          </a:p>
        </p:txBody>
      </p:sp>
      <p:sp>
        <p:nvSpPr>
          <p:cNvPr id="3" name="Content Placeholder 2"/>
          <p:cNvSpPr>
            <a:spLocks noGrp="1"/>
          </p:cNvSpPr>
          <p:nvPr>
            <p:ph idx="1"/>
          </p:nvPr>
        </p:nvSpPr>
        <p:spPr/>
        <p:txBody>
          <a:bodyPr>
            <a:normAutofit fontScale="77500" lnSpcReduction="20000"/>
          </a:bodyPr>
          <a:lstStyle/>
          <a:p>
            <a:r>
              <a:rPr lang="fr-FR" dirty="0" smtClean="0"/>
              <a:t>en </a:t>
            </a:r>
            <a:r>
              <a:rPr lang="fr-FR" dirty="0"/>
              <a:t>haute saison (mai à octobre) = en saison </a:t>
            </a:r>
          </a:p>
          <a:p>
            <a:r>
              <a:rPr lang="fr-FR" dirty="0"/>
              <a:t>en basse saison (mi-novembre à mars) = hors saison </a:t>
            </a:r>
          </a:p>
          <a:p>
            <a:r>
              <a:rPr lang="fr-FR" dirty="0"/>
              <a:t>x francs taxe et service compris </a:t>
            </a:r>
          </a:p>
          <a:p>
            <a:r>
              <a:rPr lang="fr-FR" dirty="0"/>
              <a:t>taxe et service en sus </a:t>
            </a:r>
          </a:p>
          <a:p>
            <a:r>
              <a:rPr lang="en-US" dirty="0"/>
              <a:t>tout </a:t>
            </a:r>
            <a:r>
              <a:rPr lang="en-US" dirty="0" err="1"/>
              <a:t>compris</a:t>
            </a:r>
            <a:r>
              <a:rPr lang="en-US" dirty="0"/>
              <a:t> </a:t>
            </a:r>
          </a:p>
          <a:p>
            <a:r>
              <a:rPr lang="fr-FR" dirty="0"/>
              <a:t>chambre et petit déjeuner T.T.C. = toutes taxes comprises </a:t>
            </a:r>
          </a:p>
          <a:p>
            <a:r>
              <a:rPr lang="fr-FR" dirty="0"/>
              <a:t>petit déjeuner compris /non compris </a:t>
            </a:r>
          </a:p>
          <a:p>
            <a:r>
              <a:rPr lang="en-US" dirty="0"/>
              <a:t>service non </a:t>
            </a:r>
            <a:r>
              <a:rPr lang="en-US" dirty="0" err="1"/>
              <a:t>compris</a:t>
            </a:r>
            <a:r>
              <a:rPr lang="en-US" dirty="0"/>
              <a:t> / </a:t>
            </a:r>
            <a:r>
              <a:rPr lang="en-US" dirty="0" err="1"/>
              <a:t>compris</a:t>
            </a:r>
            <a:r>
              <a:rPr lang="en-US" dirty="0"/>
              <a:t> </a:t>
            </a:r>
          </a:p>
          <a:p>
            <a:r>
              <a:rPr lang="en-US" dirty="0"/>
              <a:t>prix nets </a:t>
            </a:r>
          </a:p>
          <a:p>
            <a:r>
              <a:rPr lang="en-US" dirty="0"/>
              <a:t>avec demi-pension = en demi-pension </a:t>
            </a:r>
          </a:p>
          <a:p>
            <a:r>
              <a:rPr lang="en-US" dirty="0"/>
              <a:t>pension </a:t>
            </a:r>
            <a:r>
              <a:rPr lang="en-US" dirty="0" err="1"/>
              <a:t>complète</a:t>
            </a:r>
            <a:r>
              <a:rPr lang="en-US" dirty="0"/>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Les </a:t>
            </a:r>
            <a:r>
              <a:rPr lang="en-US" b="1" dirty="0" err="1"/>
              <a:t>tarifs</a:t>
            </a:r>
            <a:r>
              <a:rPr lang="en-US" b="1" dirty="0"/>
              <a:t> </a:t>
            </a:r>
            <a:endParaRPr lang="en-US" dirty="0"/>
          </a:p>
          <a:p>
            <a:r>
              <a:rPr lang="fr-FR" dirty="0"/>
              <a:t>la nuitée = prix de la nuit </a:t>
            </a:r>
          </a:p>
          <a:p>
            <a:r>
              <a:rPr lang="en-US" dirty="0" err="1"/>
              <a:t>régler</a:t>
            </a:r>
            <a:r>
              <a:rPr lang="en-US" dirty="0"/>
              <a:t> la note </a:t>
            </a:r>
          </a:p>
          <a:p>
            <a:r>
              <a:rPr lang="en-US" dirty="0"/>
              <a:t>les </a:t>
            </a:r>
            <a:r>
              <a:rPr lang="en-US" dirty="0" err="1"/>
              <a:t>tarifs</a:t>
            </a:r>
            <a:r>
              <a:rPr lang="en-US" dirty="0"/>
              <a:t> </a:t>
            </a:r>
            <a:r>
              <a:rPr lang="en-US" dirty="0" err="1"/>
              <a:t>sont</a:t>
            </a:r>
            <a:r>
              <a:rPr lang="en-US" dirty="0"/>
              <a:t> </a:t>
            </a:r>
            <a:r>
              <a:rPr lang="en-US" dirty="0" err="1"/>
              <a:t>abordables</a:t>
            </a:r>
            <a:r>
              <a:rPr lang="en-US" dirty="0"/>
              <a:t> </a:t>
            </a:r>
          </a:p>
          <a:p>
            <a:r>
              <a:rPr lang="en-US" dirty="0"/>
              <a:t>les </a:t>
            </a:r>
            <a:r>
              <a:rPr lang="en-US" dirty="0" err="1"/>
              <a:t>tarifs</a:t>
            </a:r>
            <a:r>
              <a:rPr lang="en-US" dirty="0"/>
              <a:t> </a:t>
            </a:r>
            <a:r>
              <a:rPr lang="en-US" dirty="0" err="1"/>
              <a:t>sont</a:t>
            </a:r>
            <a:r>
              <a:rPr lang="en-US" dirty="0"/>
              <a:t> </a:t>
            </a:r>
            <a:r>
              <a:rPr lang="en-US" dirty="0" err="1"/>
              <a:t>élevés</a:t>
            </a:r>
            <a:r>
              <a:rPr lang="en-US" dirty="0"/>
              <a:t> </a:t>
            </a:r>
          </a:p>
          <a:p>
            <a:r>
              <a:rPr lang="fr-FR" dirty="0"/>
              <a:t>demander une remise pour les groupes ou pour les enfants </a:t>
            </a:r>
          </a:p>
          <a:p>
            <a:r>
              <a:rPr lang="fr-FR" dirty="0"/>
              <a:t>négocier une remise pour les groupes ou pour les enfants </a:t>
            </a:r>
          </a:p>
          <a:p>
            <a:r>
              <a:rPr lang="en-US" dirty="0"/>
              <a:t>acquitter </a:t>
            </a:r>
            <a:r>
              <a:rPr lang="en-US" dirty="0" err="1"/>
              <a:t>une</a:t>
            </a:r>
            <a:r>
              <a:rPr lang="en-US" dirty="0"/>
              <a:t> </a:t>
            </a:r>
            <a:r>
              <a:rPr lang="en-US" dirty="0" err="1"/>
              <a:t>nuitée</a:t>
            </a:r>
            <a:r>
              <a:rPr lang="en-US" dirty="0"/>
              <a:t> </a:t>
            </a:r>
            <a:r>
              <a:rPr lang="en-US" dirty="0" err="1"/>
              <a:t>supplémentaire</a:t>
            </a:r>
            <a:r>
              <a:rPr lang="en-US" dirty="0"/>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Le petit </a:t>
            </a:r>
            <a:r>
              <a:rPr lang="en-US" b="1" dirty="0" err="1"/>
              <a:t>déjeuner</a:t>
            </a:r>
            <a:r>
              <a:rPr lang="en-US" b="1" dirty="0"/>
              <a:t> </a:t>
            </a:r>
            <a:r>
              <a:rPr lang="en-US" b="1" dirty="0" err="1"/>
              <a:t>français</a:t>
            </a:r>
            <a:r>
              <a:rPr lang="en-US" b="1" dirty="0"/>
              <a:t> </a:t>
            </a:r>
            <a:endParaRPr lang="en-US" dirty="0"/>
          </a:p>
          <a:p>
            <a:r>
              <a:rPr lang="fr-FR" dirty="0"/>
              <a:t>le café, les viennoiseries (pain au chocolat, croissant…), le jus de fruit, le thé, le beurre, la confiture, la baguette… </a:t>
            </a:r>
          </a:p>
          <a:p>
            <a:r>
              <a:rPr lang="fr-FR" dirty="0"/>
              <a:t>Dans les plus chers : charcuteries, </a:t>
            </a:r>
            <a:r>
              <a:rPr lang="fr-FR" dirty="0" err="1"/>
              <a:t>oeufs</a:t>
            </a:r>
            <a:r>
              <a:rPr lang="fr-FR" dirty="0"/>
              <a:t>, fromages, viandes froides. </a:t>
            </a:r>
          </a:p>
          <a:p>
            <a:r>
              <a:rPr lang="fr-FR" b="1" dirty="0"/>
              <a:t>Renseigner sur la situation de la chambre </a:t>
            </a:r>
            <a:endParaRPr lang="fr-FR" dirty="0"/>
          </a:p>
          <a:p>
            <a:r>
              <a:rPr lang="fr-FR" dirty="0"/>
              <a:t>donnant sur la cour, sur la rue… </a:t>
            </a:r>
          </a:p>
          <a:p>
            <a:r>
              <a:rPr lang="en-US" dirty="0"/>
              <a:t>avec </a:t>
            </a:r>
            <a:r>
              <a:rPr lang="en-US" dirty="0" err="1"/>
              <a:t>vue</a:t>
            </a:r>
            <a:r>
              <a:rPr lang="en-US" dirty="0"/>
              <a:t> </a:t>
            </a:r>
            <a:r>
              <a:rPr lang="en-US" dirty="0" err="1"/>
              <a:t>sur</a:t>
            </a:r>
            <a:r>
              <a:rPr lang="en-US" dirty="0"/>
              <a:t>… </a:t>
            </a:r>
          </a:p>
          <a:p>
            <a:r>
              <a:rPr lang="en-US" dirty="0"/>
              <a:t>avec </a:t>
            </a:r>
            <a:r>
              <a:rPr lang="en-US" dirty="0" err="1"/>
              <a:t>balcon</a:t>
            </a:r>
            <a:r>
              <a:rPr lang="en-US" dirty="0"/>
              <a:t> </a:t>
            </a:r>
          </a:p>
          <a:p>
            <a:r>
              <a:rPr lang="en-US" dirty="0"/>
              <a:t>sans </a:t>
            </a:r>
            <a:r>
              <a:rPr lang="en-US" dirty="0" err="1"/>
              <a:t>balcon</a:t>
            </a:r>
            <a:r>
              <a:rPr lang="en-US" dirty="0"/>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altLang="en-US"/>
              <a:t>Bahasa Prancis Perhotelan</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n-ID" altLang="en-US">
                <a:solidFill>
                  <a:schemeClr val="tx1"/>
                </a:solidFill>
              </a:rPr>
              <a:t>Jaringan Hotel Prancis (Accor):</a:t>
            </a:r>
          </a:p>
        </p:txBody>
      </p:sp>
      <p:sp>
        <p:nvSpPr>
          <p:cNvPr id="3" name="Content Placeholder 2"/>
          <p:cNvSpPr>
            <a:spLocks noGrp="1"/>
          </p:cNvSpPr>
          <p:nvPr>
            <p:ph idx="1"/>
          </p:nvPr>
        </p:nvSpPr>
        <p:spPr/>
        <p:txBody>
          <a:bodyPr/>
          <a:lstStyle/>
          <a:p>
            <a:pPr marL="0" indent="0">
              <a:buNone/>
            </a:pPr>
            <a:r>
              <a:rPr lang="en-ID" altLang="en-US"/>
              <a:t>1. Pullman</a:t>
            </a:r>
          </a:p>
          <a:p>
            <a:pPr marL="0" indent="0">
              <a:buNone/>
            </a:pPr>
            <a:r>
              <a:rPr lang="en-ID" altLang="en-US"/>
              <a:t>2. Grand Mercure</a:t>
            </a:r>
          </a:p>
          <a:p>
            <a:pPr marL="0" indent="0">
              <a:buNone/>
            </a:pPr>
            <a:r>
              <a:rPr lang="en-ID" altLang="en-US"/>
              <a:t>3. Mercure</a:t>
            </a:r>
          </a:p>
          <a:p>
            <a:pPr marL="0" indent="0">
              <a:buNone/>
            </a:pPr>
            <a:r>
              <a:rPr lang="en-ID" altLang="en-US"/>
              <a:t>4. Novotel</a:t>
            </a:r>
          </a:p>
          <a:p>
            <a:pPr marL="0" indent="0">
              <a:buNone/>
            </a:pPr>
            <a:r>
              <a:rPr lang="en-ID" altLang="en-US"/>
              <a:t>5. Ibis</a:t>
            </a:r>
          </a:p>
          <a:p>
            <a:pPr marL="0" indent="0">
              <a:buNone/>
            </a:pPr>
            <a:r>
              <a:rPr lang="en-ID" altLang="en-US"/>
              <a:t>6. All Seasons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2891</Words>
  <Application>Microsoft Office PowerPoint</Application>
  <PresentationFormat>On-screen Show (4:3)</PresentationFormat>
  <Paragraphs>902</Paragraphs>
  <Slides>96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Algerian</vt:lpstr>
      <vt:lpstr>Arial</vt:lpstr>
      <vt:lpstr>Calibri</vt:lpstr>
      <vt:lpstr>Segoe UI</vt:lpstr>
      <vt:lpstr>Tahoma</vt:lpstr>
      <vt:lpstr>Times New Roman</vt:lpstr>
      <vt:lpstr>Office Theme</vt:lpstr>
      <vt:lpstr>PowerPoint Presentation</vt:lpstr>
      <vt:lpstr>PowerPoint Presentation</vt:lpstr>
      <vt:lpstr>Pertemuan 1</vt:lpstr>
      <vt:lpstr>L’Alphabet Français</vt:lpstr>
      <vt:lpstr>PowerPoint Presentation</vt:lpstr>
      <vt:lpstr>ACCUELLIR LES CLIENTS À L’HÔTEL  </vt:lpstr>
      <vt:lpstr>Pertemuan 2</vt:lpstr>
      <vt:lpstr>SALUTATION (SAPAAN)</vt:lpstr>
      <vt:lpstr>PowerPoint Presentation</vt:lpstr>
      <vt:lpstr>PowerPoint Presentation</vt:lpstr>
      <vt:lpstr>Se présenter</vt:lpstr>
      <vt:lpstr>Souhaiter La bienvenue</vt:lpstr>
      <vt:lpstr>VOUS HABITEZ OÙ ?</vt:lpstr>
      <vt:lpstr>Latihan </vt:lpstr>
      <vt:lpstr>PERTEMUAN 3</vt:lpstr>
      <vt:lpstr>Organigramme de l’hôtel MÉTROPOLE</vt:lpstr>
      <vt:lpstr>PowerPoint Presentation</vt:lpstr>
      <vt:lpstr>Qu’est-ce que vous faites dans votre vie?/quelle est votre profession?</vt:lpstr>
      <vt:lpstr>Latihan </vt:lpstr>
      <vt:lpstr>Présentez les personnages de l’ornigramme de l’hôtel Métropole </vt:lpstr>
      <vt:lpstr>Présenter Quelqu'un  (Memperkenalkan orang lain)</vt:lpstr>
      <vt:lpstr>PowerPoint Presentation</vt:lpstr>
      <vt:lpstr>PowerPoint Presentation</vt:lpstr>
      <vt:lpstr>QUELLE EST VOTRE NATIONALITÉ ? (APA KEBANGSAANMU ?)</vt:lpstr>
      <vt:lpstr>La Profession</vt:lpstr>
      <vt:lpstr>Pertemuan 4 &amp; 5 Benda-benda yang ada di hotel</vt:lpstr>
      <vt:lpstr>Qu’est-ce que c’est?</vt:lpstr>
      <vt:lpstr>PowerPoint Presentation</vt:lpstr>
      <vt:lpstr>PowerPoint Presentation</vt:lpstr>
      <vt:lpstr>  Les typologies de chambres </vt:lpstr>
      <vt:lpstr> Renseigner sur le confort de la chambre  </vt:lpstr>
      <vt:lpstr>PowerPoint Presentation</vt:lpstr>
      <vt:lpstr>Services  </vt:lpstr>
      <vt:lpstr>PowerPoint Presentation</vt:lpstr>
      <vt:lpstr>Réservation</vt:lpstr>
      <vt:lpstr>Pertemuan 6</vt:lpstr>
      <vt:lpstr>Les Nombres</vt:lpstr>
      <vt:lpstr>Quelle heure est-il? Il est quelle heure? (jam berapa sekarang?)</vt:lpstr>
      <vt:lpstr>PowerPoint Presentation</vt:lpstr>
      <vt:lpstr>À quelle heure? (Pada jam berapa?)</vt:lpstr>
      <vt:lpstr>LATIHAN</vt:lpstr>
      <vt:lpstr>Les Nombres</vt:lpstr>
      <vt:lpstr>PowerPoint Presentation</vt:lpstr>
      <vt:lpstr>POUR QUEL JOUR/MOIS?</vt:lpstr>
      <vt:lpstr>JOURS DANS UNE SEMAINE</vt:lpstr>
      <vt:lpstr>MOIS DE L’ANNÉ</vt:lpstr>
      <vt:lpstr>latihan</vt:lpstr>
      <vt:lpstr>Latihan </vt:lpstr>
      <vt:lpstr>Contoh dialog reservasi kamar</vt:lpstr>
      <vt:lpstr>Pertemuan 7</vt:lpstr>
      <vt:lpstr>PowerPoint Presentation</vt:lpstr>
      <vt:lpstr>La Conjugaison</vt:lpstr>
      <vt:lpstr>Latihan Konjugasi</vt:lpstr>
      <vt:lpstr>PowerPoint Presentation</vt:lpstr>
      <vt:lpstr>PERTEMUAN 8 </vt:lpstr>
      <vt:lpstr>PERTEMUAN 9 &amp; 10</vt:lpstr>
      <vt:lpstr>PowerPoint Presentation</vt:lpstr>
      <vt:lpstr>PowerPoint Presentation</vt:lpstr>
      <vt:lpstr>PowerPoint Presentation</vt:lpstr>
      <vt:lpstr>LES 13 VERBS</vt:lpstr>
      <vt:lpstr>PowerPoint Presentation</vt:lpstr>
      <vt:lpstr>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PERTEMUAN 11</vt:lpstr>
      <vt:lpstr>Quelques expréssion </vt:lpstr>
      <vt:lpstr>La Forme Négative</vt:lpstr>
      <vt:lpstr>PowerPoint Presentation</vt:lpstr>
      <vt:lpstr>Pertemuan 12</vt:lpstr>
      <vt:lpstr>Futur Proche</vt:lpstr>
      <vt:lpstr>Pertemuan 13</vt:lpstr>
      <vt:lpstr>Passé Composé </vt:lpstr>
      <vt:lpstr>PowerPoint Presentation</vt:lpstr>
      <vt:lpstr>Latihan Konjugasi</vt:lpstr>
      <vt:lpstr>PowerPoint Presentation</vt:lpstr>
      <vt:lpstr>Le futur simple</vt:lpstr>
      <vt:lpstr>Latihan Konjugasi</vt:lpstr>
      <vt:lpstr>Pertemuan 14</vt:lpstr>
      <vt:lpstr>Kosakata berkaitan perhotelan</vt:lpstr>
      <vt:lpstr>Renseigner sur le prix du séjour à l'hôtel  </vt:lpstr>
      <vt:lpstr>PowerPoint Presentation</vt:lpstr>
      <vt:lpstr>PowerPoint Presentation</vt:lpstr>
      <vt:lpstr>Bahasa Prancis Perhotelan</vt:lpstr>
      <vt:lpstr>Jaringan Hotel Prancis (Accor):</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MATAKULIAH  FRENCH</dc:title>
  <dc:creator>HP</dc:creator>
  <cp:lastModifiedBy>user</cp:lastModifiedBy>
  <cp:revision>40</cp:revision>
  <dcterms:created xsi:type="dcterms:W3CDTF">2018-05-09T09:48:00Z</dcterms:created>
  <dcterms:modified xsi:type="dcterms:W3CDTF">2024-08-28T14:50:14Z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1033-11.2.0.10078</vt:lpwstr>
  </property>
</Properties>
</file>